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258" r:id="rId4"/>
    <p:sldId id="284" r:id="rId5"/>
    <p:sldId id="265" r:id="rId6"/>
    <p:sldId id="287" r:id="rId7"/>
    <p:sldId id="259" r:id="rId8"/>
    <p:sldId id="266" r:id="rId9"/>
    <p:sldId id="260" r:id="rId10"/>
    <p:sldId id="272" r:id="rId11"/>
    <p:sldId id="267" r:id="rId12"/>
    <p:sldId id="279" r:id="rId13"/>
    <p:sldId id="286" r:id="rId14"/>
    <p:sldId id="283" r:id="rId15"/>
    <p:sldId id="288" r:id="rId16"/>
    <p:sldId id="289" r:id="rId17"/>
    <p:sldId id="290" r:id="rId18"/>
    <p:sldId id="263" r:id="rId19"/>
    <p:sldId id="264" r:id="rId20"/>
    <p:sldId id="268" r:id="rId21"/>
    <p:sldId id="278" r:id="rId22"/>
    <p:sldId id="261" r:id="rId23"/>
    <p:sldId id="273" r:id="rId24"/>
    <p:sldId id="275" r:id="rId25"/>
    <p:sldId id="276" r:id="rId26"/>
    <p:sldId id="277" r:id="rId27"/>
    <p:sldId id="285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84419" autoAdjust="0"/>
  </p:normalViewPr>
  <p:slideViewPr>
    <p:cSldViewPr snapToGrid="0">
      <p:cViewPr varScale="1">
        <p:scale>
          <a:sx n="101" d="100"/>
          <a:sy n="101" d="100"/>
        </p:scale>
        <p:origin x="15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L PATEL" userId="45d0a5605d58e0bd" providerId="LiveId" clId="{F122308E-7E49-4EAD-9E16-53D8308B0105}"/>
    <pc:docChg chg="undo custSel addSld delSld modSld sldOrd">
      <pc:chgData name="NIRAL PATEL" userId="45d0a5605d58e0bd" providerId="LiveId" clId="{F122308E-7E49-4EAD-9E16-53D8308B0105}" dt="2020-07-22T00:50:48.683" v="3091" actId="20577"/>
      <pc:docMkLst>
        <pc:docMk/>
      </pc:docMkLst>
      <pc:sldChg chg="addSp delSp modSp mod modNotesTx">
        <pc:chgData name="NIRAL PATEL" userId="45d0a5605d58e0bd" providerId="LiveId" clId="{F122308E-7E49-4EAD-9E16-53D8308B0105}" dt="2020-07-22T00:03:52.457" v="597" actId="6549"/>
        <pc:sldMkLst>
          <pc:docMk/>
          <pc:sldMk cId="2611909440" sldId="259"/>
        </pc:sldMkLst>
        <pc:spChg chg="del">
          <ac:chgData name="NIRAL PATEL" userId="45d0a5605d58e0bd" providerId="LiveId" clId="{F122308E-7E49-4EAD-9E16-53D8308B0105}" dt="2020-07-21T23:38:19.688" v="201" actId="22"/>
          <ac:spMkLst>
            <pc:docMk/>
            <pc:sldMk cId="2611909440" sldId="259"/>
            <ac:spMk id="3" creationId="{3B2FC2F7-DB4A-4CD0-B295-B3B99B50B013}"/>
          </ac:spMkLst>
        </pc:spChg>
        <pc:spChg chg="mod">
          <ac:chgData name="NIRAL PATEL" userId="45d0a5605d58e0bd" providerId="LiveId" clId="{F122308E-7E49-4EAD-9E16-53D8308B0105}" dt="2020-07-21T23:43:59.885" v="291"/>
          <ac:spMkLst>
            <pc:docMk/>
            <pc:sldMk cId="2611909440" sldId="259"/>
            <ac:spMk id="4" creationId="{A4A18F68-45F3-41CE-BB27-8AE391605C40}"/>
          </ac:spMkLst>
        </pc:spChg>
        <pc:picChg chg="add mod ord">
          <ac:chgData name="NIRAL PATEL" userId="45d0a5605d58e0bd" providerId="LiveId" clId="{F122308E-7E49-4EAD-9E16-53D8308B0105}" dt="2020-07-21T23:39:21.153" v="209" actId="1076"/>
          <ac:picMkLst>
            <pc:docMk/>
            <pc:sldMk cId="2611909440" sldId="259"/>
            <ac:picMk id="7" creationId="{BBDA12B4-CA8B-4545-8B25-F491592D6607}"/>
          </ac:picMkLst>
        </pc:picChg>
      </pc:sldChg>
      <pc:sldChg chg="modSp mod modNotesTx">
        <pc:chgData name="NIRAL PATEL" userId="45d0a5605d58e0bd" providerId="LiveId" clId="{F122308E-7E49-4EAD-9E16-53D8308B0105}" dt="2020-07-21T23:25:00.785" v="1" actId="20577"/>
        <pc:sldMkLst>
          <pc:docMk/>
          <pc:sldMk cId="3264050621" sldId="260"/>
        </pc:sldMkLst>
        <pc:picChg chg="mod">
          <ac:chgData name="NIRAL PATEL" userId="45d0a5605d58e0bd" providerId="LiveId" clId="{F122308E-7E49-4EAD-9E16-53D8308B0105}" dt="2020-07-21T23:24:34.771" v="0" actId="1076"/>
          <ac:picMkLst>
            <pc:docMk/>
            <pc:sldMk cId="3264050621" sldId="260"/>
            <ac:picMk id="30" creationId="{35BD7E21-DBAE-4ADE-BE7D-956B836D0579}"/>
          </ac:picMkLst>
        </pc:picChg>
      </pc:sldChg>
      <pc:sldChg chg="modSp mod">
        <pc:chgData name="NIRAL PATEL" userId="45d0a5605d58e0bd" providerId="LiveId" clId="{F122308E-7E49-4EAD-9E16-53D8308B0105}" dt="2020-07-21T23:43:06.552" v="270" actId="1076"/>
        <pc:sldMkLst>
          <pc:docMk/>
          <pc:sldMk cId="3963875070" sldId="265"/>
        </pc:sldMkLst>
        <pc:spChg chg="mod">
          <ac:chgData name="NIRAL PATEL" userId="45d0a5605d58e0bd" providerId="LiveId" clId="{F122308E-7E49-4EAD-9E16-53D8308B0105}" dt="2020-07-21T23:43:06.552" v="270" actId="1076"/>
          <ac:spMkLst>
            <pc:docMk/>
            <pc:sldMk cId="3963875070" sldId="265"/>
            <ac:spMk id="4" creationId="{C5F1D342-2037-410F-B811-342642AAB6A8}"/>
          </ac:spMkLst>
        </pc:spChg>
      </pc:sldChg>
      <pc:sldChg chg="del">
        <pc:chgData name="NIRAL PATEL" userId="45d0a5605d58e0bd" providerId="LiveId" clId="{F122308E-7E49-4EAD-9E16-53D8308B0105}" dt="2020-07-21T23:39:13.643" v="208" actId="2696"/>
        <pc:sldMkLst>
          <pc:docMk/>
          <pc:sldMk cId="4261372151" sldId="270"/>
        </pc:sldMkLst>
      </pc:sldChg>
      <pc:sldChg chg="modSp mod">
        <pc:chgData name="NIRAL PATEL" userId="45d0a5605d58e0bd" providerId="LiveId" clId="{F122308E-7E49-4EAD-9E16-53D8308B0105}" dt="2020-07-22T00:30:14.224" v="1660"/>
        <pc:sldMkLst>
          <pc:docMk/>
          <pc:sldMk cId="2937056983" sldId="272"/>
        </pc:sldMkLst>
        <pc:spChg chg="mod">
          <ac:chgData name="NIRAL PATEL" userId="45d0a5605d58e0bd" providerId="LiveId" clId="{F122308E-7E49-4EAD-9E16-53D8308B0105}" dt="2020-07-22T00:30:14.224" v="1660"/>
          <ac:spMkLst>
            <pc:docMk/>
            <pc:sldMk cId="2937056983" sldId="272"/>
            <ac:spMk id="3" creationId="{2B8C1A3A-9E46-4A86-B1A7-608672F40A54}"/>
          </ac:spMkLst>
        </pc:spChg>
      </pc:sldChg>
      <pc:sldChg chg="addSp delSp modSp mod ord">
        <pc:chgData name="NIRAL PATEL" userId="45d0a5605d58e0bd" providerId="LiveId" clId="{F122308E-7E49-4EAD-9E16-53D8308B0105}" dt="2020-07-22T00:26:30.555" v="1644" actId="167"/>
        <pc:sldMkLst>
          <pc:docMk/>
          <pc:sldMk cId="803992596" sldId="279"/>
        </pc:sldMkLst>
        <pc:spChg chg="del">
          <ac:chgData name="NIRAL PATEL" userId="45d0a5605d58e0bd" providerId="LiveId" clId="{F122308E-7E49-4EAD-9E16-53D8308B0105}" dt="2020-07-21T23:50:27.220" v="369" actId="478"/>
          <ac:spMkLst>
            <pc:docMk/>
            <pc:sldMk cId="803992596" sldId="279"/>
            <ac:spMk id="2" creationId="{D086F414-4130-47B8-B2C9-0077A728FFC8}"/>
          </ac:spMkLst>
        </pc:spChg>
        <pc:spChg chg="add del mod">
          <ac:chgData name="NIRAL PATEL" userId="45d0a5605d58e0bd" providerId="LiveId" clId="{F122308E-7E49-4EAD-9E16-53D8308B0105}" dt="2020-07-22T00:22:49.571" v="1597" actId="478"/>
          <ac:spMkLst>
            <pc:docMk/>
            <pc:sldMk cId="803992596" sldId="279"/>
            <ac:spMk id="5" creationId="{0A878A22-81B2-4EEE-9366-878702EB939F}"/>
          </ac:spMkLst>
        </pc:spChg>
        <pc:spChg chg="add del mod">
          <ac:chgData name="NIRAL PATEL" userId="45d0a5605d58e0bd" providerId="LiveId" clId="{F122308E-7E49-4EAD-9E16-53D8308B0105}" dt="2020-07-22T00:22:51.506" v="1598" actId="478"/>
          <ac:spMkLst>
            <pc:docMk/>
            <pc:sldMk cId="803992596" sldId="279"/>
            <ac:spMk id="8" creationId="{93904472-C428-4EDA-8031-7FBEE58BF64D}"/>
          </ac:spMkLst>
        </pc:spChg>
        <pc:spChg chg="mod">
          <ac:chgData name="NIRAL PATEL" userId="45d0a5605d58e0bd" providerId="LiveId" clId="{F122308E-7E49-4EAD-9E16-53D8308B0105}" dt="2020-07-22T00:23:38.934" v="1610" actId="207"/>
          <ac:spMkLst>
            <pc:docMk/>
            <pc:sldMk cId="803992596" sldId="279"/>
            <ac:spMk id="12" creationId="{02C8C041-96AF-484E-9D6A-9BB92DEF671E}"/>
          </ac:spMkLst>
        </pc:spChg>
        <pc:spChg chg="mod">
          <ac:chgData name="NIRAL PATEL" userId="45d0a5605d58e0bd" providerId="LiveId" clId="{F122308E-7E49-4EAD-9E16-53D8308B0105}" dt="2020-07-21T23:54:16.816" v="446" actId="6549"/>
          <ac:spMkLst>
            <pc:docMk/>
            <pc:sldMk cId="803992596" sldId="279"/>
            <ac:spMk id="13" creationId="{73D989C9-C712-445D-9A38-64CAC111F688}"/>
          </ac:spMkLst>
        </pc:spChg>
        <pc:spChg chg="mod">
          <ac:chgData name="NIRAL PATEL" userId="45d0a5605d58e0bd" providerId="LiveId" clId="{F122308E-7E49-4EAD-9E16-53D8308B0105}" dt="2020-07-22T00:21:58.090" v="1583" actId="1076"/>
          <ac:spMkLst>
            <pc:docMk/>
            <pc:sldMk cId="803992596" sldId="279"/>
            <ac:spMk id="19" creationId="{35F228C4-9ECA-4E2C-8C70-CDF891374F65}"/>
          </ac:spMkLst>
        </pc:spChg>
        <pc:spChg chg="add del mod">
          <ac:chgData name="NIRAL PATEL" userId="45d0a5605d58e0bd" providerId="LiveId" clId="{F122308E-7E49-4EAD-9E16-53D8308B0105}" dt="2020-07-22T00:24:18.759" v="1615" actId="478"/>
          <ac:spMkLst>
            <pc:docMk/>
            <pc:sldMk cId="803992596" sldId="279"/>
            <ac:spMk id="23" creationId="{679BDA76-3414-4932-A5A4-E46E1FC4883D}"/>
          </ac:spMkLst>
        </pc:spChg>
        <pc:spChg chg="add del mod">
          <ac:chgData name="NIRAL PATEL" userId="45d0a5605d58e0bd" providerId="LiveId" clId="{F122308E-7E49-4EAD-9E16-53D8308B0105}" dt="2020-07-22T00:24:16.669" v="1614" actId="478"/>
          <ac:spMkLst>
            <pc:docMk/>
            <pc:sldMk cId="803992596" sldId="279"/>
            <ac:spMk id="25" creationId="{18F9E7DF-4E8D-4CD2-88EE-EC87A47F1AB4}"/>
          </ac:spMkLst>
        </pc:spChg>
        <pc:spChg chg="add del mod">
          <ac:chgData name="NIRAL PATEL" userId="45d0a5605d58e0bd" providerId="LiveId" clId="{F122308E-7E49-4EAD-9E16-53D8308B0105}" dt="2020-07-22T00:24:21.031" v="1616" actId="478"/>
          <ac:spMkLst>
            <pc:docMk/>
            <pc:sldMk cId="803992596" sldId="279"/>
            <ac:spMk id="31" creationId="{B980E02B-E06C-4E56-9C5B-3C616BDE3C2C}"/>
          </ac:spMkLst>
        </pc:spChg>
        <pc:spChg chg="add del mod">
          <ac:chgData name="NIRAL PATEL" userId="45d0a5605d58e0bd" providerId="LiveId" clId="{F122308E-7E49-4EAD-9E16-53D8308B0105}" dt="2020-07-22T00:24:22.857" v="1617" actId="478"/>
          <ac:spMkLst>
            <pc:docMk/>
            <pc:sldMk cId="803992596" sldId="279"/>
            <ac:spMk id="33" creationId="{4097F9D9-8A82-46FA-ABCD-A213EED2550B}"/>
          </ac:spMkLst>
        </pc:spChg>
        <pc:spChg chg="add mod">
          <ac:chgData name="NIRAL PATEL" userId="45d0a5605d58e0bd" providerId="LiveId" clId="{F122308E-7E49-4EAD-9E16-53D8308B0105}" dt="2020-07-22T00:23:46.812" v="1611" actId="207"/>
          <ac:spMkLst>
            <pc:docMk/>
            <pc:sldMk cId="803992596" sldId="279"/>
            <ac:spMk id="52" creationId="{EF3DD3B4-605F-4A15-ABEA-0ECF186B0D41}"/>
          </ac:spMkLst>
        </pc:spChg>
        <pc:spChg chg="add mod">
          <ac:chgData name="NIRAL PATEL" userId="45d0a5605d58e0bd" providerId="LiveId" clId="{F122308E-7E49-4EAD-9E16-53D8308B0105}" dt="2020-07-22T00:23:11.023" v="1600" actId="1076"/>
          <ac:spMkLst>
            <pc:docMk/>
            <pc:sldMk cId="803992596" sldId="279"/>
            <ac:spMk id="54" creationId="{AC93D96A-7D8B-4AC5-BDA7-46F71B640265}"/>
          </ac:spMkLst>
        </pc:spChg>
        <pc:spChg chg="add mod">
          <ac:chgData name="NIRAL PATEL" userId="45d0a5605d58e0bd" providerId="LiveId" clId="{F122308E-7E49-4EAD-9E16-53D8308B0105}" dt="2020-07-22T00:24:39.451" v="1619" actId="1076"/>
          <ac:spMkLst>
            <pc:docMk/>
            <pc:sldMk cId="803992596" sldId="279"/>
            <ac:spMk id="56" creationId="{43651BC8-A86C-4F31-B39D-A8DA2D78FDE0}"/>
          </ac:spMkLst>
        </pc:spChg>
        <pc:spChg chg="add mod">
          <ac:chgData name="NIRAL PATEL" userId="45d0a5605d58e0bd" providerId="LiveId" clId="{F122308E-7E49-4EAD-9E16-53D8308B0105}" dt="2020-07-22T00:24:39.451" v="1619" actId="1076"/>
          <ac:spMkLst>
            <pc:docMk/>
            <pc:sldMk cId="803992596" sldId="279"/>
            <ac:spMk id="58" creationId="{D7D2A205-EB4D-4E33-939B-96916B3F07B9}"/>
          </ac:spMkLst>
        </pc:spChg>
        <pc:spChg chg="add mod">
          <ac:chgData name="NIRAL PATEL" userId="45d0a5605d58e0bd" providerId="LiveId" clId="{F122308E-7E49-4EAD-9E16-53D8308B0105}" dt="2020-07-22T00:24:39.451" v="1619" actId="1076"/>
          <ac:spMkLst>
            <pc:docMk/>
            <pc:sldMk cId="803992596" sldId="279"/>
            <ac:spMk id="60" creationId="{3CD73589-ACBA-4E92-99B7-D565B588E080}"/>
          </ac:spMkLst>
        </pc:spChg>
        <pc:spChg chg="add mod">
          <ac:chgData name="NIRAL PATEL" userId="45d0a5605d58e0bd" providerId="LiveId" clId="{F122308E-7E49-4EAD-9E16-53D8308B0105}" dt="2020-07-22T00:24:39.451" v="1619" actId="1076"/>
          <ac:spMkLst>
            <pc:docMk/>
            <pc:sldMk cId="803992596" sldId="279"/>
            <ac:spMk id="62" creationId="{598FAA4A-AF07-4A0F-B8A7-061EDB9AAFD9}"/>
          </ac:spMkLst>
        </pc:spChg>
        <pc:picChg chg="mod">
          <ac:chgData name="NIRAL PATEL" userId="45d0a5605d58e0bd" providerId="LiveId" clId="{F122308E-7E49-4EAD-9E16-53D8308B0105}" dt="2020-07-22T00:21:17.368" v="1575" actId="1076"/>
          <ac:picMkLst>
            <pc:docMk/>
            <pc:sldMk cId="803992596" sldId="279"/>
            <ac:picMk id="6" creationId="{C0302F03-9863-4E63-9DD9-991205B6DC2D}"/>
          </ac:picMkLst>
        </pc:picChg>
        <pc:picChg chg="del mod">
          <ac:chgData name="NIRAL PATEL" userId="45d0a5605d58e0bd" providerId="LiveId" clId="{F122308E-7E49-4EAD-9E16-53D8308B0105}" dt="2020-07-21T23:53:52.064" v="433" actId="478"/>
          <ac:picMkLst>
            <pc:docMk/>
            <pc:sldMk cId="803992596" sldId="279"/>
            <ac:picMk id="7" creationId="{5F4E4840-A856-4AE3-AB11-63695097FE2F}"/>
          </ac:picMkLst>
        </pc:picChg>
        <pc:picChg chg="mod">
          <ac:chgData name="NIRAL PATEL" userId="45d0a5605d58e0bd" providerId="LiveId" clId="{F122308E-7E49-4EAD-9E16-53D8308B0105}" dt="2020-07-22T00:25:43.170" v="1634" actId="1076"/>
          <ac:picMkLst>
            <pc:docMk/>
            <pc:sldMk cId="803992596" sldId="279"/>
            <ac:picMk id="9" creationId="{B496FBE7-3CD7-4D17-A025-929A9EE219F6}"/>
          </ac:picMkLst>
        </pc:picChg>
        <pc:picChg chg="del">
          <ac:chgData name="NIRAL PATEL" userId="45d0a5605d58e0bd" providerId="LiveId" clId="{F122308E-7E49-4EAD-9E16-53D8308B0105}" dt="2020-07-21T23:47:56.132" v="311" actId="478"/>
          <ac:picMkLst>
            <pc:docMk/>
            <pc:sldMk cId="803992596" sldId="279"/>
            <ac:picMk id="11" creationId="{CA1846CA-BE2D-4F14-8345-26123CE09BF4}"/>
          </ac:picMkLst>
        </pc:picChg>
        <pc:picChg chg="add mod">
          <ac:chgData name="NIRAL PATEL" userId="45d0a5605d58e0bd" providerId="LiveId" clId="{F122308E-7E49-4EAD-9E16-53D8308B0105}" dt="2020-07-22T00:23:17.211" v="1602" actId="1076"/>
          <ac:picMkLst>
            <pc:docMk/>
            <pc:sldMk cId="803992596" sldId="279"/>
            <ac:picMk id="17" creationId="{461BE767-CDBF-4770-B446-2E1F9D22B9E6}"/>
          </ac:picMkLst>
        </pc:picChg>
        <pc:picChg chg="add mod">
          <ac:chgData name="NIRAL PATEL" userId="45d0a5605d58e0bd" providerId="LiveId" clId="{F122308E-7E49-4EAD-9E16-53D8308B0105}" dt="2020-07-22T00:23:22.739" v="1605" actId="1076"/>
          <ac:picMkLst>
            <pc:docMk/>
            <pc:sldMk cId="803992596" sldId="279"/>
            <ac:picMk id="21" creationId="{C556950F-FF5D-4F4B-A937-428CFC8B45E9}"/>
          </ac:picMkLst>
        </pc:picChg>
        <pc:picChg chg="add mod">
          <ac:chgData name="NIRAL PATEL" userId="45d0a5605d58e0bd" providerId="LiveId" clId="{F122308E-7E49-4EAD-9E16-53D8308B0105}" dt="2020-07-22T00:25:52.197" v="1636" actId="1076"/>
          <ac:picMkLst>
            <pc:docMk/>
            <pc:sldMk cId="803992596" sldId="279"/>
            <ac:picMk id="27" creationId="{3BB21BCF-A2DC-4A06-8AB0-A076075F2CF1}"/>
          </ac:picMkLst>
        </pc:picChg>
        <pc:picChg chg="add mod">
          <ac:chgData name="NIRAL PATEL" userId="45d0a5605d58e0bd" providerId="LiveId" clId="{F122308E-7E49-4EAD-9E16-53D8308B0105}" dt="2020-07-22T00:24:46.008" v="1621" actId="1076"/>
          <ac:picMkLst>
            <pc:docMk/>
            <pc:sldMk cId="803992596" sldId="279"/>
            <ac:picMk id="29" creationId="{07FB5E84-6377-4B40-BE8B-8B63F7446554}"/>
          </ac:picMkLst>
        </pc:picChg>
        <pc:picChg chg="add mod">
          <ac:chgData name="NIRAL PATEL" userId="45d0a5605d58e0bd" providerId="LiveId" clId="{F122308E-7E49-4EAD-9E16-53D8308B0105}" dt="2020-07-22T00:25:12.660" v="1630" actId="1076"/>
          <ac:picMkLst>
            <pc:docMk/>
            <pc:sldMk cId="803992596" sldId="279"/>
            <ac:picMk id="35" creationId="{D8F39D59-CB74-4385-B12C-7AAB8769F4C1}"/>
          </ac:picMkLst>
        </pc:picChg>
        <pc:picChg chg="add mod">
          <ac:chgData name="NIRAL PATEL" userId="45d0a5605d58e0bd" providerId="LiveId" clId="{F122308E-7E49-4EAD-9E16-53D8308B0105}" dt="2020-07-22T00:25:08.304" v="1628" actId="1076"/>
          <ac:picMkLst>
            <pc:docMk/>
            <pc:sldMk cId="803992596" sldId="279"/>
            <ac:picMk id="37" creationId="{0481AEA7-D0CA-4A22-A4EC-D48699043C54}"/>
          </ac:picMkLst>
        </pc:picChg>
        <pc:picChg chg="add mod">
          <ac:chgData name="NIRAL PATEL" userId="45d0a5605d58e0bd" providerId="LiveId" clId="{F122308E-7E49-4EAD-9E16-53D8308B0105}" dt="2020-07-22T00:26:26.507" v="1643" actId="1076"/>
          <ac:picMkLst>
            <pc:docMk/>
            <pc:sldMk cId="803992596" sldId="279"/>
            <ac:picMk id="39" creationId="{01390BC1-7A4F-4FEB-8FFC-8EF6DBDCC91A}"/>
          </ac:picMkLst>
        </pc:picChg>
        <pc:picChg chg="add mod ord">
          <ac:chgData name="NIRAL PATEL" userId="45d0a5605d58e0bd" providerId="LiveId" clId="{F122308E-7E49-4EAD-9E16-53D8308B0105}" dt="2020-07-22T00:26:13.724" v="1640" actId="166"/>
          <ac:picMkLst>
            <pc:docMk/>
            <pc:sldMk cId="803992596" sldId="279"/>
            <ac:picMk id="41" creationId="{1CA762F0-132D-4B50-836B-6BE1B457BC5F}"/>
          </ac:picMkLst>
        </pc:picChg>
        <pc:picChg chg="add mod ord">
          <ac:chgData name="NIRAL PATEL" userId="45d0a5605d58e0bd" providerId="LiveId" clId="{F122308E-7E49-4EAD-9E16-53D8308B0105}" dt="2020-07-22T00:26:22.060" v="1642" actId="166"/>
          <ac:picMkLst>
            <pc:docMk/>
            <pc:sldMk cId="803992596" sldId="279"/>
            <ac:picMk id="43" creationId="{95236878-3108-4D78-AE20-DAC0BF423300}"/>
          </ac:picMkLst>
        </pc:picChg>
        <pc:picChg chg="add mod ord">
          <ac:chgData name="NIRAL PATEL" userId="45d0a5605d58e0bd" providerId="LiveId" clId="{F122308E-7E49-4EAD-9E16-53D8308B0105}" dt="2020-07-22T00:26:04.333" v="1638" actId="166"/>
          <ac:picMkLst>
            <pc:docMk/>
            <pc:sldMk cId="803992596" sldId="279"/>
            <ac:picMk id="45" creationId="{5C93E2A7-CE4F-4CA9-AE0A-3DA12D000F22}"/>
          </ac:picMkLst>
        </pc:picChg>
        <pc:cxnChg chg="add mod">
          <ac:chgData name="NIRAL PATEL" userId="45d0a5605d58e0bd" providerId="LiveId" clId="{F122308E-7E49-4EAD-9E16-53D8308B0105}" dt="2020-07-21T23:48:38.460" v="351" actId="1036"/>
          <ac:cxnSpMkLst>
            <pc:docMk/>
            <pc:sldMk cId="803992596" sldId="279"/>
            <ac:cxnSpMk id="3" creationId="{4D25F34C-F69D-4A75-868E-5E9EDBF4CFB4}"/>
          </ac:cxnSpMkLst>
        </pc:cxnChg>
        <pc:cxnChg chg="add mod">
          <ac:chgData name="NIRAL PATEL" userId="45d0a5605d58e0bd" providerId="LiveId" clId="{F122308E-7E49-4EAD-9E16-53D8308B0105}" dt="2020-07-21T23:48:38.460" v="351" actId="1036"/>
          <ac:cxnSpMkLst>
            <pc:docMk/>
            <pc:sldMk cId="803992596" sldId="279"/>
            <ac:cxnSpMk id="4" creationId="{07AFE857-DBCC-4C83-A433-F8156CF7D003}"/>
          </ac:cxnSpMkLst>
        </pc:cxnChg>
        <pc:cxnChg chg="add mod ord">
          <ac:chgData name="NIRAL PATEL" userId="45d0a5605d58e0bd" providerId="LiveId" clId="{F122308E-7E49-4EAD-9E16-53D8308B0105}" dt="2020-07-22T00:26:30.555" v="1644" actId="167"/>
          <ac:cxnSpMkLst>
            <pc:docMk/>
            <pc:sldMk cId="803992596" sldId="279"/>
            <ac:cxnSpMk id="47" creationId="{65BB7EEA-735F-482E-BCA8-1E797CAFE2E0}"/>
          </ac:cxnSpMkLst>
        </pc:cxnChg>
        <pc:cxnChg chg="add mod">
          <ac:chgData name="NIRAL PATEL" userId="45d0a5605d58e0bd" providerId="LiveId" clId="{F122308E-7E49-4EAD-9E16-53D8308B0105}" dt="2020-07-22T00:23:25.685" v="1609" actId="1037"/>
          <ac:cxnSpMkLst>
            <pc:docMk/>
            <pc:sldMk cId="803992596" sldId="279"/>
            <ac:cxnSpMk id="50" creationId="{EE9ED201-E08B-45B0-85CF-5CB8627681FF}"/>
          </ac:cxnSpMkLst>
        </pc:cxnChg>
        <pc:cxnChg chg="add mod">
          <ac:chgData name="NIRAL PATEL" userId="45d0a5605d58e0bd" providerId="LiveId" clId="{F122308E-7E49-4EAD-9E16-53D8308B0105}" dt="2020-07-22T00:24:52.142" v="1623" actId="1076"/>
          <ac:cxnSpMkLst>
            <pc:docMk/>
            <pc:sldMk cId="803992596" sldId="279"/>
            <ac:cxnSpMk id="64" creationId="{37C8E60B-4F62-47FB-821E-501A18EB96FC}"/>
          </ac:cxnSpMkLst>
        </pc:cxnChg>
        <pc:cxnChg chg="add mod">
          <ac:chgData name="NIRAL PATEL" userId="45d0a5605d58e0bd" providerId="LiveId" clId="{F122308E-7E49-4EAD-9E16-53D8308B0105}" dt="2020-07-22T00:24:58.960" v="1625" actId="1076"/>
          <ac:cxnSpMkLst>
            <pc:docMk/>
            <pc:sldMk cId="803992596" sldId="279"/>
            <ac:cxnSpMk id="66" creationId="{1B33687F-1124-42DE-BC6E-5F92237D9DB8}"/>
          </ac:cxnSpMkLst>
        </pc:cxnChg>
      </pc:sldChg>
      <pc:sldChg chg="ord">
        <pc:chgData name="NIRAL PATEL" userId="45d0a5605d58e0bd" providerId="LiveId" clId="{F122308E-7E49-4EAD-9E16-53D8308B0105}" dt="2020-07-21T23:51:33.210" v="400"/>
        <pc:sldMkLst>
          <pc:docMk/>
          <pc:sldMk cId="3518364" sldId="280"/>
        </pc:sldMkLst>
      </pc:sldChg>
      <pc:sldChg chg="ord">
        <pc:chgData name="NIRAL PATEL" userId="45d0a5605d58e0bd" providerId="LiveId" clId="{F122308E-7E49-4EAD-9E16-53D8308B0105}" dt="2020-07-21T23:51:33.210" v="400"/>
        <pc:sldMkLst>
          <pc:docMk/>
          <pc:sldMk cId="1770711484" sldId="281"/>
        </pc:sldMkLst>
      </pc:sldChg>
      <pc:sldChg chg="ord">
        <pc:chgData name="NIRAL PATEL" userId="45d0a5605d58e0bd" providerId="LiveId" clId="{F122308E-7E49-4EAD-9E16-53D8308B0105}" dt="2020-07-21T23:51:33.210" v="400"/>
        <pc:sldMkLst>
          <pc:docMk/>
          <pc:sldMk cId="2601959571" sldId="282"/>
        </pc:sldMkLst>
      </pc:sldChg>
      <pc:sldChg chg="addSp delSp modSp mod ord">
        <pc:chgData name="NIRAL PATEL" userId="45d0a5605d58e0bd" providerId="LiveId" clId="{F122308E-7E49-4EAD-9E16-53D8308B0105}" dt="2020-07-21T23:54:32.553" v="448"/>
        <pc:sldMkLst>
          <pc:docMk/>
          <pc:sldMk cId="3971822667" sldId="283"/>
        </pc:sldMkLst>
        <pc:spChg chg="del">
          <ac:chgData name="NIRAL PATEL" userId="45d0a5605d58e0bd" providerId="LiveId" clId="{F122308E-7E49-4EAD-9E16-53D8308B0105}" dt="2020-07-21T23:53:46.123" v="431" actId="478"/>
          <ac:spMkLst>
            <pc:docMk/>
            <pc:sldMk cId="3971822667" sldId="283"/>
            <ac:spMk id="2" creationId="{41304123-BDD3-4263-A4B3-5A5DE23BC084}"/>
          </ac:spMkLst>
        </pc:spChg>
        <pc:spChg chg="mod">
          <ac:chgData name="NIRAL PATEL" userId="45d0a5605d58e0bd" providerId="LiveId" clId="{F122308E-7E49-4EAD-9E16-53D8308B0105}" dt="2020-07-21T23:54:32.553" v="448"/>
          <ac:spMkLst>
            <pc:docMk/>
            <pc:sldMk cId="3971822667" sldId="283"/>
            <ac:spMk id="3" creationId="{2B8C1A3A-9E46-4A86-B1A7-608672F40A54}"/>
          </ac:spMkLst>
        </pc:spChg>
        <pc:picChg chg="add mod">
          <ac:chgData name="NIRAL PATEL" userId="45d0a5605d58e0bd" providerId="LiveId" clId="{F122308E-7E49-4EAD-9E16-53D8308B0105}" dt="2020-07-21T23:53:42.616" v="430" actId="1076"/>
          <ac:picMkLst>
            <pc:docMk/>
            <pc:sldMk cId="3971822667" sldId="283"/>
            <ac:picMk id="7" creationId="{28D00C11-DE2E-410A-A98B-46722CCBE4EF}"/>
          </ac:picMkLst>
        </pc:picChg>
        <pc:picChg chg="del">
          <ac:chgData name="NIRAL PATEL" userId="45d0a5605d58e0bd" providerId="LiveId" clId="{F122308E-7E49-4EAD-9E16-53D8308B0105}" dt="2020-07-21T23:53:38.383" v="428" actId="478"/>
          <ac:picMkLst>
            <pc:docMk/>
            <pc:sldMk cId="3971822667" sldId="283"/>
            <ac:picMk id="27" creationId="{8BB98374-F20D-4AE2-9C70-72957BE26994}"/>
          </ac:picMkLst>
        </pc:picChg>
      </pc:sldChg>
      <pc:sldChg chg="addSp delSp modSp add mod ord">
        <pc:chgData name="NIRAL PATEL" userId="45d0a5605d58e0bd" providerId="LiveId" clId="{F122308E-7E49-4EAD-9E16-53D8308B0105}" dt="2020-07-22T00:27:22.677" v="1649" actId="1076"/>
        <pc:sldMkLst>
          <pc:docMk/>
          <pc:sldMk cId="3555904320" sldId="286"/>
        </pc:sldMkLst>
        <pc:spChg chg="mod">
          <ac:chgData name="NIRAL PATEL" userId="45d0a5605d58e0bd" providerId="LiveId" clId="{F122308E-7E49-4EAD-9E16-53D8308B0105}" dt="2020-07-21T23:54:28.501" v="447"/>
          <ac:spMkLst>
            <pc:docMk/>
            <pc:sldMk cId="3555904320" sldId="286"/>
            <ac:spMk id="4" creationId="{A4A18F68-45F3-41CE-BB27-8AE391605C40}"/>
          </ac:spMkLst>
        </pc:spChg>
        <pc:picChg chg="add del mod">
          <ac:chgData name="NIRAL PATEL" userId="45d0a5605d58e0bd" providerId="LiveId" clId="{F122308E-7E49-4EAD-9E16-53D8308B0105}" dt="2020-07-21T23:30:28.481" v="73" actId="478"/>
          <ac:picMkLst>
            <pc:docMk/>
            <pc:sldMk cId="3555904320" sldId="286"/>
            <ac:picMk id="3" creationId="{74C35542-2304-4B2E-8349-E3D8D179A1B0}"/>
          </ac:picMkLst>
        </pc:picChg>
        <pc:picChg chg="add mod">
          <ac:chgData name="NIRAL PATEL" userId="45d0a5605d58e0bd" providerId="LiveId" clId="{F122308E-7E49-4EAD-9E16-53D8308B0105}" dt="2020-07-21T23:45:17.282" v="293" actId="1076"/>
          <ac:picMkLst>
            <pc:docMk/>
            <pc:sldMk cId="3555904320" sldId="286"/>
            <ac:picMk id="6" creationId="{41C43984-6494-4C97-A92A-5831E36DB878}"/>
          </ac:picMkLst>
        </pc:picChg>
        <pc:picChg chg="add mod">
          <ac:chgData name="NIRAL PATEL" userId="45d0a5605d58e0bd" providerId="LiveId" clId="{F122308E-7E49-4EAD-9E16-53D8308B0105}" dt="2020-07-21T23:45:43.181" v="295" actId="1076"/>
          <ac:picMkLst>
            <pc:docMk/>
            <pc:sldMk cId="3555904320" sldId="286"/>
            <ac:picMk id="8" creationId="{216125DB-B1F1-4F00-81C5-885D4DFCC2FF}"/>
          </ac:picMkLst>
        </pc:picChg>
        <pc:picChg chg="add mod">
          <ac:chgData name="NIRAL PATEL" userId="45d0a5605d58e0bd" providerId="LiveId" clId="{F122308E-7E49-4EAD-9E16-53D8308B0105}" dt="2020-07-21T23:46:30.169" v="302" actId="1076"/>
          <ac:picMkLst>
            <pc:docMk/>
            <pc:sldMk cId="3555904320" sldId="286"/>
            <ac:picMk id="10" creationId="{79894A25-6B86-4754-B30C-1C81AB05D016}"/>
          </ac:picMkLst>
        </pc:picChg>
        <pc:picChg chg="add mod">
          <ac:chgData name="NIRAL PATEL" userId="45d0a5605d58e0bd" providerId="LiveId" clId="{F122308E-7E49-4EAD-9E16-53D8308B0105}" dt="2020-07-21T23:46:24.525" v="301" actId="1076"/>
          <ac:picMkLst>
            <pc:docMk/>
            <pc:sldMk cId="3555904320" sldId="286"/>
            <ac:picMk id="12" creationId="{B4B63978-C5B4-4FF2-BD6A-35DFCFC79206}"/>
          </ac:picMkLst>
        </pc:picChg>
        <pc:picChg chg="mod">
          <ac:chgData name="NIRAL PATEL" userId="45d0a5605d58e0bd" providerId="LiveId" clId="{F122308E-7E49-4EAD-9E16-53D8308B0105}" dt="2020-07-22T00:27:18.089" v="1647" actId="1076"/>
          <ac:picMkLst>
            <pc:docMk/>
            <pc:sldMk cId="3555904320" sldId="286"/>
            <ac:picMk id="15" creationId="{8B615540-1780-434B-97D0-6B8C24A0B957}"/>
          </ac:picMkLst>
        </pc:picChg>
        <pc:picChg chg="mod">
          <ac:chgData name="NIRAL PATEL" userId="45d0a5605d58e0bd" providerId="LiveId" clId="{F122308E-7E49-4EAD-9E16-53D8308B0105}" dt="2020-07-22T00:27:20.243" v="1648" actId="1076"/>
          <ac:picMkLst>
            <pc:docMk/>
            <pc:sldMk cId="3555904320" sldId="286"/>
            <ac:picMk id="17" creationId="{B7EE11B5-CFF3-4854-8EAC-E783DDECBE49}"/>
          </ac:picMkLst>
        </pc:picChg>
        <pc:picChg chg="mod">
          <ac:chgData name="NIRAL PATEL" userId="45d0a5605d58e0bd" providerId="LiveId" clId="{F122308E-7E49-4EAD-9E16-53D8308B0105}" dt="2020-07-22T00:27:07.344" v="1645" actId="1076"/>
          <ac:picMkLst>
            <pc:docMk/>
            <pc:sldMk cId="3555904320" sldId="286"/>
            <ac:picMk id="19" creationId="{2F2688AF-7482-489D-B032-F85301BC4088}"/>
          </ac:picMkLst>
        </pc:picChg>
        <pc:picChg chg="mod">
          <ac:chgData name="NIRAL PATEL" userId="45d0a5605d58e0bd" providerId="LiveId" clId="{F122308E-7E49-4EAD-9E16-53D8308B0105}" dt="2020-07-22T00:27:22.677" v="1649" actId="1076"/>
          <ac:picMkLst>
            <pc:docMk/>
            <pc:sldMk cId="3555904320" sldId="286"/>
            <ac:picMk id="21" creationId="{3C19FA26-4630-424B-B9D3-6AD2B9E75E66}"/>
          </ac:picMkLst>
        </pc:picChg>
        <pc:picChg chg="del">
          <ac:chgData name="NIRAL PATEL" userId="45d0a5605d58e0bd" providerId="LiveId" clId="{F122308E-7E49-4EAD-9E16-53D8308B0105}" dt="2020-07-21T23:28:41.293" v="67" actId="478"/>
          <ac:picMkLst>
            <pc:docMk/>
            <pc:sldMk cId="3555904320" sldId="286"/>
            <ac:picMk id="30" creationId="{35BD7E21-DBAE-4ADE-BE7D-956B836D0579}"/>
          </ac:picMkLst>
        </pc:picChg>
        <pc:picChg chg="del">
          <ac:chgData name="NIRAL PATEL" userId="45d0a5605d58e0bd" providerId="LiveId" clId="{F122308E-7E49-4EAD-9E16-53D8308B0105}" dt="2020-07-21T23:28:41.965" v="68" actId="478"/>
          <ac:picMkLst>
            <pc:docMk/>
            <pc:sldMk cId="3555904320" sldId="286"/>
            <ac:picMk id="32" creationId="{EEC19E5D-3B33-42D5-8388-19428C8EB2BC}"/>
          </ac:picMkLst>
        </pc:picChg>
        <pc:picChg chg="del">
          <ac:chgData name="NIRAL PATEL" userId="45d0a5605d58e0bd" providerId="LiveId" clId="{F122308E-7E49-4EAD-9E16-53D8308B0105}" dt="2020-07-21T23:28:43.190" v="69" actId="478"/>
          <ac:picMkLst>
            <pc:docMk/>
            <pc:sldMk cId="3555904320" sldId="286"/>
            <ac:picMk id="34" creationId="{1D891A8C-0BA0-4C7A-B953-6D2A977C6A7F}"/>
          </ac:picMkLst>
        </pc:picChg>
        <pc:picChg chg="del">
          <ac:chgData name="NIRAL PATEL" userId="45d0a5605d58e0bd" providerId="LiveId" clId="{F122308E-7E49-4EAD-9E16-53D8308B0105}" dt="2020-07-21T23:28:44.831" v="70" actId="478"/>
          <ac:picMkLst>
            <pc:docMk/>
            <pc:sldMk cId="3555904320" sldId="286"/>
            <ac:picMk id="36" creationId="{87607727-80F9-4D07-B1BD-30BDB107911C}"/>
          </ac:picMkLst>
        </pc:picChg>
      </pc:sldChg>
      <pc:sldChg chg="addSp delSp modSp add mod modNotesTx">
        <pc:chgData name="NIRAL PATEL" userId="45d0a5605d58e0bd" providerId="LiveId" clId="{F122308E-7E49-4EAD-9E16-53D8308B0105}" dt="2020-07-22T00:28:17.015" v="1659" actId="1076"/>
        <pc:sldMkLst>
          <pc:docMk/>
          <pc:sldMk cId="3976893656" sldId="287"/>
        </pc:sldMkLst>
        <pc:spChg chg="mod">
          <ac:chgData name="NIRAL PATEL" userId="45d0a5605d58e0bd" providerId="LiveId" clId="{F122308E-7E49-4EAD-9E16-53D8308B0105}" dt="2020-07-21T23:43:19.045" v="273" actId="20577"/>
          <ac:spMkLst>
            <pc:docMk/>
            <pc:sldMk cId="3976893656" sldId="287"/>
            <ac:spMk id="4" creationId="{A4A18F68-45F3-41CE-BB27-8AE391605C40}"/>
          </ac:spMkLst>
        </pc:spChg>
        <pc:picChg chg="add mod ord">
          <ac:chgData name="NIRAL PATEL" userId="45d0a5605d58e0bd" providerId="LiveId" clId="{F122308E-7E49-4EAD-9E16-53D8308B0105}" dt="2020-07-21T23:35:00.816" v="103" actId="1076"/>
          <ac:picMkLst>
            <pc:docMk/>
            <pc:sldMk cId="3976893656" sldId="287"/>
            <ac:picMk id="3" creationId="{CD612C35-7D65-4900-9C2E-19A8D7C6C454}"/>
          </ac:picMkLst>
        </pc:picChg>
        <pc:picChg chg="add mod ord">
          <ac:chgData name="NIRAL PATEL" userId="45d0a5605d58e0bd" providerId="LiveId" clId="{F122308E-7E49-4EAD-9E16-53D8308B0105}" dt="2020-07-21T23:32:36.836" v="92" actId="167"/>
          <ac:picMkLst>
            <pc:docMk/>
            <pc:sldMk cId="3976893656" sldId="287"/>
            <ac:picMk id="6" creationId="{CC26F24C-0380-4E47-A965-30895057E489}"/>
          </ac:picMkLst>
        </pc:picChg>
        <pc:picChg chg="add mod ord">
          <ac:chgData name="NIRAL PATEL" userId="45d0a5605d58e0bd" providerId="LiveId" clId="{F122308E-7E49-4EAD-9E16-53D8308B0105}" dt="2020-07-22T00:28:02.167" v="1657" actId="14100"/>
          <ac:picMkLst>
            <pc:docMk/>
            <pc:sldMk cId="3976893656" sldId="287"/>
            <ac:picMk id="8" creationId="{1A3DA351-B732-420E-ABC3-35FB05F3475E}"/>
          </ac:picMkLst>
        </pc:picChg>
        <pc:picChg chg="add mod ord">
          <ac:chgData name="NIRAL PATEL" userId="45d0a5605d58e0bd" providerId="LiveId" clId="{F122308E-7E49-4EAD-9E16-53D8308B0105}" dt="2020-07-22T00:28:14.042" v="1658" actId="14100"/>
          <ac:picMkLst>
            <pc:docMk/>
            <pc:sldMk cId="3976893656" sldId="287"/>
            <ac:picMk id="10" creationId="{781713CD-962E-4296-8FE8-566B2C2147BC}"/>
          </ac:picMkLst>
        </pc:picChg>
        <pc:picChg chg="mod">
          <ac:chgData name="NIRAL PATEL" userId="45d0a5605d58e0bd" providerId="LiveId" clId="{F122308E-7E49-4EAD-9E16-53D8308B0105}" dt="2020-07-22T00:27:43.177" v="1652" actId="1076"/>
          <ac:picMkLst>
            <pc:docMk/>
            <pc:sldMk cId="3976893656" sldId="287"/>
            <ac:picMk id="15" creationId="{8B615540-1780-434B-97D0-6B8C24A0B957}"/>
          </ac:picMkLst>
        </pc:picChg>
        <pc:picChg chg="mod">
          <ac:chgData name="NIRAL PATEL" userId="45d0a5605d58e0bd" providerId="LiveId" clId="{F122308E-7E49-4EAD-9E16-53D8308B0105}" dt="2020-07-22T00:27:51.029" v="1654" actId="1076"/>
          <ac:picMkLst>
            <pc:docMk/>
            <pc:sldMk cId="3976893656" sldId="287"/>
            <ac:picMk id="17" creationId="{B7EE11B5-CFF3-4854-8EAC-E783DDECBE49}"/>
          </ac:picMkLst>
        </pc:picChg>
        <pc:picChg chg="mod">
          <ac:chgData name="NIRAL PATEL" userId="45d0a5605d58e0bd" providerId="LiveId" clId="{F122308E-7E49-4EAD-9E16-53D8308B0105}" dt="2020-07-22T00:27:57.029" v="1656" actId="1076"/>
          <ac:picMkLst>
            <pc:docMk/>
            <pc:sldMk cId="3976893656" sldId="287"/>
            <ac:picMk id="19" creationId="{2F2688AF-7482-489D-B032-F85301BC4088}"/>
          </ac:picMkLst>
        </pc:picChg>
        <pc:picChg chg="mod">
          <ac:chgData name="NIRAL PATEL" userId="45d0a5605d58e0bd" providerId="LiveId" clId="{F122308E-7E49-4EAD-9E16-53D8308B0105}" dt="2020-07-22T00:28:17.015" v="1659" actId="1076"/>
          <ac:picMkLst>
            <pc:docMk/>
            <pc:sldMk cId="3976893656" sldId="287"/>
            <ac:picMk id="21" creationId="{3C19FA26-4630-424B-B9D3-6AD2B9E75E66}"/>
          </ac:picMkLst>
        </pc:picChg>
        <pc:picChg chg="del">
          <ac:chgData name="NIRAL PATEL" userId="45d0a5605d58e0bd" providerId="LiveId" clId="{F122308E-7E49-4EAD-9E16-53D8308B0105}" dt="2020-07-21T23:31:36.840" v="75" actId="478"/>
          <ac:picMkLst>
            <pc:docMk/>
            <pc:sldMk cId="3976893656" sldId="287"/>
            <ac:picMk id="30" creationId="{35BD7E21-DBAE-4ADE-BE7D-956B836D0579}"/>
          </ac:picMkLst>
        </pc:picChg>
        <pc:picChg chg="del">
          <ac:chgData name="NIRAL PATEL" userId="45d0a5605d58e0bd" providerId="LiveId" clId="{F122308E-7E49-4EAD-9E16-53D8308B0105}" dt="2020-07-21T23:31:37.716" v="76" actId="478"/>
          <ac:picMkLst>
            <pc:docMk/>
            <pc:sldMk cId="3976893656" sldId="287"/>
            <ac:picMk id="32" creationId="{EEC19E5D-3B33-42D5-8388-19428C8EB2BC}"/>
          </ac:picMkLst>
        </pc:picChg>
        <pc:picChg chg="del">
          <ac:chgData name="NIRAL PATEL" userId="45d0a5605d58e0bd" providerId="LiveId" clId="{F122308E-7E49-4EAD-9E16-53D8308B0105}" dt="2020-07-21T23:31:39.622" v="79" actId="478"/>
          <ac:picMkLst>
            <pc:docMk/>
            <pc:sldMk cId="3976893656" sldId="287"/>
            <ac:picMk id="34" creationId="{1D891A8C-0BA0-4C7A-B953-6D2A977C6A7F}"/>
          </ac:picMkLst>
        </pc:picChg>
        <pc:picChg chg="del mod">
          <ac:chgData name="NIRAL PATEL" userId="45d0a5605d58e0bd" providerId="LiveId" clId="{F122308E-7E49-4EAD-9E16-53D8308B0105}" dt="2020-07-21T23:31:38.812" v="78" actId="478"/>
          <ac:picMkLst>
            <pc:docMk/>
            <pc:sldMk cId="3976893656" sldId="287"/>
            <ac:picMk id="36" creationId="{87607727-80F9-4D07-B1BD-30BDB107911C}"/>
          </ac:picMkLst>
        </pc:picChg>
      </pc:sldChg>
      <pc:sldChg chg="addSp delSp modSp new mod">
        <pc:chgData name="NIRAL PATEL" userId="45d0a5605d58e0bd" providerId="LiveId" clId="{F122308E-7E49-4EAD-9E16-53D8308B0105}" dt="2020-07-22T00:09:45.493" v="631"/>
        <pc:sldMkLst>
          <pc:docMk/>
          <pc:sldMk cId="2798930210" sldId="288"/>
        </pc:sldMkLst>
        <pc:spChg chg="mod">
          <ac:chgData name="NIRAL PATEL" userId="45d0a5605d58e0bd" providerId="LiveId" clId="{F122308E-7E49-4EAD-9E16-53D8308B0105}" dt="2020-07-22T00:08:37.275" v="601" actId="1076"/>
          <ac:spMkLst>
            <pc:docMk/>
            <pc:sldMk cId="2798930210" sldId="288"/>
            <ac:spMk id="2" creationId="{8A644D7E-6130-4698-B609-9C696F9D6AE1}"/>
          </ac:spMkLst>
        </pc:spChg>
        <pc:spChg chg="mod">
          <ac:chgData name="NIRAL PATEL" userId="45d0a5605d58e0bd" providerId="LiveId" clId="{F122308E-7E49-4EAD-9E16-53D8308B0105}" dt="2020-07-21T23:59:04.344" v="596" actId="6549"/>
          <ac:spMkLst>
            <pc:docMk/>
            <pc:sldMk cId="2798930210" sldId="288"/>
            <ac:spMk id="3" creationId="{4F29C7D5-FF16-47B0-B0EB-3DD2C1452462}"/>
          </ac:spMkLst>
        </pc:spChg>
        <pc:spChg chg="add mod">
          <ac:chgData name="NIRAL PATEL" userId="45d0a5605d58e0bd" providerId="LiveId" clId="{F122308E-7E49-4EAD-9E16-53D8308B0105}" dt="2020-07-22T00:09:33.515" v="630" actId="115"/>
          <ac:spMkLst>
            <pc:docMk/>
            <pc:sldMk cId="2798930210" sldId="288"/>
            <ac:spMk id="4" creationId="{87D0CF12-F9A6-45F9-AAFD-1275085A1751}"/>
          </ac:spMkLst>
        </pc:spChg>
        <pc:spChg chg="del mod">
          <ac:chgData name="NIRAL PATEL" userId="45d0a5605d58e0bd" providerId="LiveId" clId="{F122308E-7E49-4EAD-9E16-53D8308B0105}" dt="2020-07-22T00:09:45.493" v="631"/>
          <ac:spMkLst>
            <pc:docMk/>
            <pc:sldMk cId="2798930210" sldId="288"/>
            <ac:spMk id="5" creationId="{82C6A76C-BFE3-4723-928E-5EDBF0FDE6CD}"/>
          </ac:spMkLst>
        </pc:spChg>
      </pc:sldChg>
      <pc:sldChg chg="modSp new mod">
        <pc:chgData name="NIRAL PATEL" userId="45d0a5605d58e0bd" providerId="LiveId" clId="{F122308E-7E49-4EAD-9E16-53D8308B0105}" dt="2020-07-22T00:42:58.145" v="2958" actId="20577"/>
        <pc:sldMkLst>
          <pc:docMk/>
          <pc:sldMk cId="1273590166" sldId="289"/>
        </pc:sldMkLst>
        <pc:spChg chg="mod">
          <ac:chgData name="NIRAL PATEL" userId="45d0a5605d58e0bd" providerId="LiveId" clId="{F122308E-7E49-4EAD-9E16-53D8308B0105}" dt="2020-07-22T00:41:07.716" v="2949" actId="20577"/>
          <ac:spMkLst>
            <pc:docMk/>
            <pc:sldMk cId="1273590166" sldId="289"/>
            <ac:spMk id="2" creationId="{97D22EB9-2B07-429A-8794-489692B0F9CE}"/>
          </ac:spMkLst>
        </pc:spChg>
        <pc:spChg chg="mod">
          <ac:chgData name="NIRAL PATEL" userId="45d0a5605d58e0bd" providerId="LiveId" clId="{F122308E-7E49-4EAD-9E16-53D8308B0105}" dt="2020-07-22T00:42:58.145" v="2958" actId="20577"/>
          <ac:spMkLst>
            <pc:docMk/>
            <pc:sldMk cId="1273590166" sldId="289"/>
            <ac:spMk id="3" creationId="{A102EACF-4D3E-4FD5-B20F-E661CF8EB38D}"/>
          </ac:spMkLst>
        </pc:spChg>
      </pc:sldChg>
      <pc:sldChg chg="delSp modSp new add del mod">
        <pc:chgData name="NIRAL PATEL" userId="45d0a5605d58e0bd" providerId="LiveId" clId="{F122308E-7E49-4EAD-9E16-53D8308B0105}" dt="2020-07-22T00:50:48.683" v="3091" actId="20577"/>
        <pc:sldMkLst>
          <pc:docMk/>
          <pc:sldMk cId="639539894" sldId="290"/>
        </pc:sldMkLst>
        <pc:spChg chg="mod">
          <ac:chgData name="NIRAL PATEL" userId="45d0a5605d58e0bd" providerId="LiveId" clId="{F122308E-7E49-4EAD-9E16-53D8308B0105}" dt="2020-07-22T00:50:48.683" v="3091" actId="20577"/>
          <ac:spMkLst>
            <pc:docMk/>
            <pc:sldMk cId="639539894" sldId="290"/>
            <ac:spMk id="2" creationId="{C5BDA16A-5AD0-4983-B530-E458A7B773EF}"/>
          </ac:spMkLst>
        </pc:spChg>
        <pc:spChg chg="mod">
          <ac:chgData name="NIRAL PATEL" userId="45d0a5605d58e0bd" providerId="LiveId" clId="{F122308E-7E49-4EAD-9E16-53D8308B0105}" dt="2020-07-22T00:45:17.449" v="2980" actId="313"/>
          <ac:spMkLst>
            <pc:docMk/>
            <pc:sldMk cId="639539894" sldId="290"/>
            <ac:spMk id="3" creationId="{1F005590-5223-4AB5-A131-6ECB73E07CB5}"/>
          </ac:spMkLst>
        </pc:spChg>
        <pc:spChg chg="del mod">
          <ac:chgData name="NIRAL PATEL" userId="45d0a5605d58e0bd" providerId="LiveId" clId="{F122308E-7E49-4EAD-9E16-53D8308B0105}" dt="2020-07-22T00:48:50.910" v="3029" actId="478"/>
          <ac:spMkLst>
            <pc:docMk/>
            <pc:sldMk cId="639539894" sldId="290"/>
            <ac:spMk id="4" creationId="{5BBA613F-4888-4D46-8469-14A257D35CB9}"/>
          </ac:spMkLst>
        </pc:spChg>
      </pc:sldChg>
      <pc:sldChg chg="addSp">
        <pc:chgData name="NIRAL PATEL" userId="45d0a5605d58e0bd" providerId="LiveId" clId="{F122308E-7E49-4EAD-9E16-53D8308B0105}" dt="2020-07-22T00:48:28.046" v="3024"/>
        <pc:sldMkLst>
          <pc:docMk/>
          <pc:sldMk cId="1173400550" sldId="290"/>
        </pc:sldMkLst>
        <pc:spChg chg="add">
          <ac:chgData name="NIRAL PATEL" userId="45d0a5605d58e0bd" providerId="LiveId" clId="{F122308E-7E49-4EAD-9E16-53D8308B0105}" dt="2020-07-22T00:48:28.046" v="3024"/>
          <ac:spMkLst>
            <pc:docMk/>
            <pc:sldMk cId="1173400550" sldId="290"/>
            <ac:spMk id="4" creationId="{5BBA613F-4888-4D46-8469-14A257D35C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AECC7-6D31-4631-8477-390C812428B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CFD3D1-54FB-436C-8F29-BB36F1ACD1E4}">
      <dgm:prSet phldrT="[Text]"/>
      <dgm:spPr/>
      <dgm:t>
        <a:bodyPr/>
        <a:lstStyle/>
        <a:p>
          <a:r>
            <a:rPr lang="en-US" dirty="0"/>
            <a:t>Weather	</a:t>
          </a:r>
        </a:p>
      </dgm:t>
    </dgm:pt>
    <dgm:pt modelId="{39ED2EDD-F666-4C89-8634-30D6B97E655C}" type="parTrans" cxnId="{30B23814-018A-46C7-9758-BE3D553DEA97}">
      <dgm:prSet/>
      <dgm:spPr/>
      <dgm:t>
        <a:bodyPr/>
        <a:lstStyle/>
        <a:p>
          <a:endParaRPr lang="en-US"/>
        </a:p>
      </dgm:t>
    </dgm:pt>
    <dgm:pt modelId="{753D5A83-87A6-4F5F-BD1E-03DB1203D3A6}" type="sibTrans" cxnId="{30B23814-018A-46C7-9758-BE3D553DEA97}">
      <dgm:prSet/>
      <dgm:spPr/>
      <dgm:t>
        <a:bodyPr/>
        <a:lstStyle/>
        <a:p>
          <a:endParaRPr lang="en-US"/>
        </a:p>
      </dgm:t>
    </dgm:pt>
    <dgm:pt modelId="{CE8D3A4A-F801-440D-BB7A-0CFFE5C904C3}">
      <dgm:prSet phldrT="[Text]"/>
      <dgm:spPr/>
      <dgm:t>
        <a:bodyPr/>
        <a:lstStyle/>
        <a:p>
          <a:r>
            <a:rPr lang="en-US" dirty="0"/>
            <a:t>Home Game</a:t>
          </a:r>
        </a:p>
      </dgm:t>
    </dgm:pt>
    <dgm:pt modelId="{9816A020-DC60-45ED-862A-2A4659653F8C}" type="parTrans" cxnId="{EA821BD2-1CBF-4A51-A04E-904F0ABE4ACF}">
      <dgm:prSet/>
      <dgm:spPr/>
      <dgm:t>
        <a:bodyPr/>
        <a:lstStyle/>
        <a:p>
          <a:endParaRPr lang="en-US"/>
        </a:p>
      </dgm:t>
    </dgm:pt>
    <dgm:pt modelId="{AEC9FA7F-3840-44D6-A85A-D15B06979F49}" type="sibTrans" cxnId="{EA821BD2-1CBF-4A51-A04E-904F0ABE4ACF}">
      <dgm:prSet/>
      <dgm:spPr/>
      <dgm:t>
        <a:bodyPr/>
        <a:lstStyle/>
        <a:p>
          <a:endParaRPr lang="en-US"/>
        </a:p>
      </dgm:t>
    </dgm:pt>
    <dgm:pt modelId="{1E14D65D-4DF3-4440-A36E-EB9C221C097C}">
      <dgm:prSet phldrT="[Text]"/>
      <dgm:spPr/>
      <dgm:t>
        <a:bodyPr/>
        <a:lstStyle/>
        <a:p>
          <a:r>
            <a:rPr lang="en-US" dirty="0"/>
            <a:t>Away Game</a:t>
          </a:r>
        </a:p>
      </dgm:t>
    </dgm:pt>
    <dgm:pt modelId="{07E6F8E0-7CAB-4CE5-8B69-C63494A71334}" type="parTrans" cxnId="{4DA4AB31-B166-4E44-A649-AB1281DC5F83}">
      <dgm:prSet/>
      <dgm:spPr/>
      <dgm:t>
        <a:bodyPr/>
        <a:lstStyle/>
        <a:p>
          <a:endParaRPr lang="en-US"/>
        </a:p>
      </dgm:t>
    </dgm:pt>
    <dgm:pt modelId="{C904940F-5118-4046-9BC1-3E1A52DFE59B}" type="sibTrans" cxnId="{4DA4AB31-B166-4E44-A649-AB1281DC5F83}">
      <dgm:prSet/>
      <dgm:spPr/>
      <dgm:t>
        <a:bodyPr/>
        <a:lstStyle/>
        <a:p>
          <a:endParaRPr lang="en-US"/>
        </a:p>
      </dgm:t>
    </dgm:pt>
    <dgm:pt modelId="{DEA1366F-770A-4D81-A10E-982B5A01CE07}">
      <dgm:prSet phldrT="[Text]"/>
      <dgm:spPr/>
      <dgm:t>
        <a:bodyPr/>
        <a:lstStyle/>
        <a:p>
          <a:r>
            <a:rPr lang="en-US" dirty="0"/>
            <a:t>Audience Attendance</a:t>
          </a:r>
        </a:p>
      </dgm:t>
    </dgm:pt>
    <dgm:pt modelId="{F04D7E6E-9828-48E0-8FBE-336DDFEE6356}" type="parTrans" cxnId="{90844EAE-72FC-449C-8CC2-95000718C760}">
      <dgm:prSet/>
      <dgm:spPr/>
      <dgm:t>
        <a:bodyPr/>
        <a:lstStyle/>
        <a:p>
          <a:endParaRPr lang="en-US"/>
        </a:p>
      </dgm:t>
    </dgm:pt>
    <dgm:pt modelId="{58C04D38-9899-4E11-909D-ACC0B0204B73}" type="sibTrans" cxnId="{90844EAE-72FC-449C-8CC2-95000718C760}">
      <dgm:prSet/>
      <dgm:spPr/>
      <dgm:t>
        <a:bodyPr/>
        <a:lstStyle/>
        <a:p>
          <a:endParaRPr lang="en-US"/>
        </a:p>
      </dgm:t>
    </dgm:pt>
    <dgm:pt modelId="{0D42CFE3-9613-4698-AD0D-D762EDFF6B66}">
      <dgm:prSet phldrT="[Text]"/>
      <dgm:spPr/>
      <dgm:t>
        <a:bodyPr/>
        <a:lstStyle/>
        <a:p>
          <a:r>
            <a:rPr lang="en-US" dirty="0"/>
            <a:t>Home Attendance vs. Away Attendance</a:t>
          </a:r>
        </a:p>
      </dgm:t>
    </dgm:pt>
    <dgm:pt modelId="{141DB011-D932-4722-AA70-7214A1E4CF7F}" type="parTrans" cxnId="{D84C1BC8-DD43-425E-B61D-1F344D0BC603}">
      <dgm:prSet/>
      <dgm:spPr/>
      <dgm:t>
        <a:bodyPr/>
        <a:lstStyle/>
        <a:p>
          <a:endParaRPr lang="en-US"/>
        </a:p>
      </dgm:t>
    </dgm:pt>
    <dgm:pt modelId="{54755B16-AC54-455D-AD50-77F800AD373E}" type="sibTrans" cxnId="{D84C1BC8-DD43-425E-B61D-1F344D0BC603}">
      <dgm:prSet/>
      <dgm:spPr/>
      <dgm:t>
        <a:bodyPr/>
        <a:lstStyle/>
        <a:p>
          <a:endParaRPr lang="en-US"/>
        </a:p>
      </dgm:t>
    </dgm:pt>
    <dgm:pt modelId="{C50DF74B-EB37-44B7-AE41-48A3B3E0C39F}">
      <dgm:prSet phldrT="[Text]"/>
      <dgm:spPr/>
      <dgm:t>
        <a:bodyPr/>
        <a:lstStyle/>
        <a:p>
          <a:r>
            <a:rPr lang="en-US" dirty="0"/>
            <a:t>Game Performance since COVID19</a:t>
          </a:r>
        </a:p>
      </dgm:t>
    </dgm:pt>
    <dgm:pt modelId="{DCE9EADC-714E-4B1D-8139-DE00582B3F51}" type="parTrans" cxnId="{D44304CF-B3C9-48D6-8EF5-586C533E255E}">
      <dgm:prSet/>
      <dgm:spPr/>
      <dgm:t>
        <a:bodyPr/>
        <a:lstStyle/>
        <a:p>
          <a:endParaRPr lang="en-US"/>
        </a:p>
      </dgm:t>
    </dgm:pt>
    <dgm:pt modelId="{E6D2E167-2823-4596-81DA-76A5181A3DA1}" type="sibTrans" cxnId="{D44304CF-B3C9-48D6-8EF5-586C533E255E}">
      <dgm:prSet/>
      <dgm:spPr/>
      <dgm:t>
        <a:bodyPr/>
        <a:lstStyle/>
        <a:p>
          <a:endParaRPr lang="en-US"/>
        </a:p>
      </dgm:t>
    </dgm:pt>
    <dgm:pt modelId="{E3B47235-C594-4167-B1BA-3015DB8B7FD1}">
      <dgm:prSet phldrT="[Text]"/>
      <dgm:spPr/>
      <dgm:t>
        <a:bodyPr/>
        <a:lstStyle/>
        <a:p>
          <a:r>
            <a:rPr lang="en-US" dirty="0"/>
            <a:t>Avg score before vs. Avg score after </a:t>
          </a:r>
        </a:p>
      </dgm:t>
    </dgm:pt>
    <dgm:pt modelId="{DEB2D406-1F9F-4825-9879-22005516AF96}" type="parTrans" cxnId="{1AA6D2A9-91B1-475C-8D8A-99BC9061B04B}">
      <dgm:prSet/>
      <dgm:spPr/>
      <dgm:t>
        <a:bodyPr/>
        <a:lstStyle/>
        <a:p>
          <a:endParaRPr lang="en-US"/>
        </a:p>
      </dgm:t>
    </dgm:pt>
    <dgm:pt modelId="{0C2916FA-9E0A-427C-AB24-84597EF96F26}" type="sibTrans" cxnId="{1AA6D2A9-91B1-475C-8D8A-99BC9061B04B}">
      <dgm:prSet/>
      <dgm:spPr/>
      <dgm:t>
        <a:bodyPr/>
        <a:lstStyle/>
        <a:p>
          <a:endParaRPr lang="en-US"/>
        </a:p>
      </dgm:t>
    </dgm:pt>
    <dgm:pt modelId="{FDA107F7-7CB8-4A1C-84CF-FF63EC0B01A8}">
      <dgm:prSet phldrT="[Text]"/>
      <dgm:spPr/>
      <dgm:t>
        <a:bodyPr/>
        <a:lstStyle/>
        <a:p>
          <a:r>
            <a:rPr lang="en-US" dirty="0"/>
            <a:t>Away Game</a:t>
          </a:r>
        </a:p>
      </dgm:t>
    </dgm:pt>
    <dgm:pt modelId="{2CD52D7A-4A7C-454C-A5CE-F2274727CAF6}" type="parTrans" cxnId="{0D811A0D-B277-4C8B-8C19-3E9904DCEB78}">
      <dgm:prSet/>
      <dgm:spPr/>
      <dgm:t>
        <a:bodyPr/>
        <a:lstStyle/>
        <a:p>
          <a:endParaRPr lang="en-US"/>
        </a:p>
      </dgm:t>
    </dgm:pt>
    <dgm:pt modelId="{6BB92743-3C24-4FEF-8932-DA395B7F028C}" type="sibTrans" cxnId="{0D811A0D-B277-4C8B-8C19-3E9904DCEB78}">
      <dgm:prSet/>
      <dgm:spPr/>
      <dgm:t>
        <a:bodyPr/>
        <a:lstStyle/>
        <a:p>
          <a:endParaRPr lang="en-US"/>
        </a:p>
      </dgm:t>
    </dgm:pt>
    <dgm:pt modelId="{88217B14-DDB3-4DE7-B3A4-E067127922EB}">
      <dgm:prSet phldrT="[Text]"/>
      <dgm:spPr/>
      <dgm:t>
        <a:bodyPr/>
        <a:lstStyle/>
        <a:p>
          <a:r>
            <a:rPr lang="en-US" dirty="0"/>
            <a:t>Weather Vs. Avg total score</a:t>
          </a:r>
        </a:p>
      </dgm:t>
    </dgm:pt>
    <dgm:pt modelId="{64FD3518-6734-4D1E-BFF5-549E44980A6F}" type="parTrans" cxnId="{18BBA466-C91A-4C4E-A1B6-8AF0A82A83FD}">
      <dgm:prSet/>
      <dgm:spPr/>
      <dgm:t>
        <a:bodyPr/>
        <a:lstStyle/>
        <a:p>
          <a:endParaRPr lang="en-US"/>
        </a:p>
      </dgm:t>
    </dgm:pt>
    <dgm:pt modelId="{411D2D7F-0FCA-4DED-BC2A-22E434BC02EF}" type="sibTrans" cxnId="{18BBA466-C91A-4C4E-A1B6-8AF0A82A83FD}">
      <dgm:prSet/>
      <dgm:spPr/>
      <dgm:t>
        <a:bodyPr/>
        <a:lstStyle/>
        <a:p>
          <a:endParaRPr lang="en-US"/>
        </a:p>
      </dgm:t>
    </dgm:pt>
    <dgm:pt modelId="{23F499C1-266D-47AD-83D8-CB47ED9EE1F9}">
      <dgm:prSet phldrT="[Text]"/>
      <dgm:spPr/>
      <dgm:t>
        <a:bodyPr/>
        <a:lstStyle/>
        <a:p>
          <a:r>
            <a:rPr lang="en-US" dirty="0"/>
            <a:t>Weather vs. Avg total score</a:t>
          </a:r>
        </a:p>
      </dgm:t>
    </dgm:pt>
    <dgm:pt modelId="{A3B20366-E3E1-4744-8C0E-22CB1A3733B5}" type="parTrans" cxnId="{15D82ABF-0A54-4C11-BACB-81CE86E03A89}">
      <dgm:prSet/>
      <dgm:spPr/>
      <dgm:t>
        <a:bodyPr/>
        <a:lstStyle/>
        <a:p>
          <a:endParaRPr lang="en-US"/>
        </a:p>
      </dgm:t>
    </dgm:pt>
    <dgm:pt modelId="{61F03A80-7923-4238-91FF-DDC836856A67}" type="sibTrans" cxnId="{15D82ABF-0A54-4C11-BACB-81CE86E03A89}">
      <dgm:prSet/>
      <dgm:spPr/>
      <dgm:t>
        <a:bodyPr/>
        <a:lstStyle/>
        <a:p>
          <a:endParaRPr lang="en-US"/>
        </a:p>
      </dgm:t>
    </dgm:pt>
    <dgm:pt modelId="{9E21BE6D-3FB4-48D6-86C7-9CE7381B4DA4}">
      <dgm:prSet phldrT="[Text]"/>
      <dgm:spPr/>
      <dgm:t>
        <a:bodyPr/>
        <a:lstStyle/>
        <a:p>
          <a:r>
            <a:rPr lang="en-US" dirty="0"/>
            <a:t>Home Game</a:t>
          </a:r>
        </a:p>
      </dgm:t>
    </dgm:pt>
    <dgm:pt modelId="{A7349B32-01E4-493A-A6B2-9833F9C8F49A}" type="parTrans" cxnId="{DB5C3075-2196-4D00-A206-96CBDF1A47A6}">
      <dgm:prSet/>
      <dgm:spPr/>
      <dgm:t>
        <a:bodyPr/>
        <a:lstStyle/>
        <a:p>
          <a:endParaRPr lang="en-US"/>
        </a:p>
      </dgm:t>
    </dgm:pt>
    <dgm:pt modelId="{D00E02B2-0A2E-470A-9DC6-B2A785B81F63}" type="sibTrans" cxnId="{DB5C3075-2196-4D00-A206-96CBDF1A47A6}">
      <dgm:prSet/>
      <dgm:spPr/>
      <dgm:t>
        <a:bodyPr/>
        <a:lstStyle/>
        <a:p>
          <a:endParaRPr lang="en-US"/>
        </a:p>
      </dgm:t>
    </dgm:pt>
    <dgm:pt modelId="{F42C24DD-FD02-44B4-8230-0B8DE3BDC0E9}">
      <dgm:prSet phldrT="[Text]"/>
      <dgm:spPr/>
      <dgm:t>
        <a:bodyPr/>
        <a:lstStyle/>
        <a:p>
          <a:r>
            <a:rPr lang="en-US" dirty="0"/>
            <a:t>Weather vs. Avg wins for same weather fact</a:t>
          </a:r>
        </a:p>
      </dgm:t>
    </dgm:pt>
    <dgm:pt modelId="{F709898A-5DE4-4A5E-8623-0608A79CB758}" type="parTrans" cxnId="{49A73247-3F13-4946-BE10-8456704E042E}">
      <dgm:prSet/>
      <dgm:spPr/>
      <dgm:t>
        <a:bodyPr/>
        <a:lstStyle/>
        <a:p>
          <a:endParaRPr lang="en-US"/>
        </a:p>
      </dgm:t>
    </dgm:pt>
    <dgm:pt modelId="{94471056-6A3A-45CD-B684-76A163C4D432}" type="sibTrans" cxnId="{49A73247-3F13-4946-BE10-8456704E042E}">
      <dgm:prSet/>
      <dgm:spPr/>
      <dgm:t>
        <a:bodyPr/>
        <a:lstStyle/>
        <a:p>
          <a:endParaRPr lang="en-US"/>
        </a:p>
      </dgm:t>
    </dgm:pt>
    <dgm:pt modelId="{7368C385-C68C-42CF-823A-10D5B31B8DCA}">
      <dgm:prSet phldrT="[Text]"/>
      <dgm:spPr/>
      <dgm:t>
        <a:bodyPr/>
        <a:lstStyle/>
        <a:p>
          <a:r>
            <a:rPr lang="en-US" dirty="0"/>
            <a:t>Away Game</a:t>
          </a:r>
        </a:p>
      </dgm:t>
    </dgm:pt>
    <dgm:pt modelId="{A2098854-0A33-434A-BBA1-94CDB96E5D80}" type="parTrans" cxnId="{8C7AB514-D65C-49CE-A221-0E38EAAD430F}">
      <dgm:prSet/>
      <dgm:spPr/>
      <dgm:t>
        <a:bodyPr/>
        <a:lstStyle/>
        <a:p>
          <a:endParaRPr lang="en-US"/>
        </a:p>
      </dgm:t>
    </dgm:pt>
    <dgm:pt modelId="{12C2742E-FC75-4307-B6B1-F9CC9B6B4999}" type="sibTrans" cxnId="{8C7AB514-D65C-49CE-A221-0E38EAAD430F}">
      <dgm:prSet/>
      <dgm:spPr/>
      <dgm:t>
        <a:bodyPr/>
        <a:lstStyle/>
        <a:p>
          <a:endParaRPr lang="en-US"/>
        </a:p>
      </dgm:t>
    </dgm:pt>
    <dgm:pt modelId="{9670CC7F-EDDB-48FD-988B-7CC2C57B1C60}">
      <dgm:prSet phldrT="[Text]"/>
      <dgm:spPr/>
      <dgm:t>
        <a:bodyPr/>
        <a:lstStyle/>
        <a:p>
          <a:r>
            <a:rPr lang="en-US" dirty="0"/>
            <a:t>Weather vs. Avg wins for same weather fact</a:t>
          </a:r>
        </a:p>
      </dgm:t>
    </dgm:pt>
    <dgm:pt modelId="{3557FCA1-D76B-4AFE-B605-CB3E0D245459}" type="parTrans" cxnId="{AF1DEBF4-1CC3-43BF-9221-3AFA05A9FC44}">
      <dgm:prSet/>
      <dgm:spPr/>
      <dgm:t>
        <a:bodyPr/>
        <a:lstStyle/>
        <a:p>
          <a:endParaRPr lang="en-US"/>
        </a:p>
      </dgm:t>
    </dgm:pt>
    <dgm:pt modelId="{45909B44-8313-4482-B6B1-D590E5FDC975}" type="sibTrans" cxnId="{AF1DEBF4-1CC3-43BF-9221-3AFA05A9FC44}">
      <dgm:prSet/>
      <dgm:spPr/>
      <dgm:t>
        <a:bodyPr/>
        <a:lstStyle/>
        <a:p>
          <a:endParaRPr lang="en-US"/>
        </a:p>
      </dgm:t>
    </dgm:pt>
    <dgm:pt modelId="{ABEDCCE9-D02D-40DC-BA9D-6C8CDFCC0A8F}">
      <dgm:prSet phldrT="[Text]"/>
      <dgm:spPr/>
      <dgm:t>
        <a:bodyPr/>
        <a:lstStyle/>
        <a:p>
          <a:r>
            <a:rPr lang="en-US" dirty="0"/>
            <a:t>Home Game</a:t>
          </a:r>
        </a:p>
      </dgm:t>
    </dgm:pt>
    <dgm:pt modelId="{A7B7D456-5BFC-424E-84E3-A9BFC28E02C9}" type="parTrans" cxnId="{E0A2B04C-85AA-4D00-825A-F1EF93069378}">
      <dgm:prSet/>
      <dgm:spPr/>
      <dgm:t>
        <a:bodyPr/>
        <a:lstStyle/>
        <a:p>
          <a:endParaRPr lang="en-US"/>
        </a:p>
      </dgm:t>
    </dgm:pt>
    <dgm:pt modelId="{81D214FD-2DFD-41FD-9E57-B4135DA87E77}" type="sibTrans" cxnId="{E0A2B04C-85AA-4D00-825A-F1EF93069378}">
      <dgm:prSet/>
      <dgm:spPr/>
      <dgm:t>
        <a:bodyPr/>
        <a:lstStyle/>
        <a:p>
          <a:endParaRPr lang="en-US"/>
        </a:p>
      </dgm:t>
    </dgm:pt>
    <dgm:pt modelId="{EB596D12-AAA4-4C37-AC18-9C738903EA31}">
      <dgm:prSet phldrT="[Text]"/>
      <dgm:spPr/>
      <dgm:t>
        <a:bodyPr/>
        <a:lstStyle/>
        <a:p>
          <a:r>
            <a:rPr lang="en-US" dirty="0"/>
            <a:t>Avg score before vs. Avg score after</a:t>
          </a:r>
        </a:p>
      </dgm:t>
    </dgm:pt>
    <dgm:pt modelId="{0AAB8AC9-3E9A-42BF-9A71-9D968EFF0144}" type="parTrans" cxnId="{8477D723-E3B9-4890-8C21-D4D69BE1AE8C}">
      <dgm:prSet/>
      <dgm:spPr/>
      <dgm:t>
        <a:bodyPr/>
        <a:lstStyle/>
        <a:p>
          <a:endParaRPr lang="en-US"/>
        </a:p>
      </dgm:t>
    </dgm:pt>
    <dgm:pt modelId="{5C652241-16D3-4C61-B3AB-B1D9AB0B260F}" type="sibTrans" cxnId="{8477D723-E3B9-4890-8C21-D4D69BE1AE8C}">
      <dgm:prSet/>
      <dgm:spPr/>
      <dgm:t>
        <a:bodyPr/>
        <a:lstStyle/>
        <a:p>
          <a:endParaRPr lang="en-US"/>
        </a:p>
      </dgm:t>
    </dgm:pt>
    <dgm:pt modelId="{8A3F1F08-452E-4D6A-8CBE-09DB15F035A2}">
      <dgm:prSet phldrT="[Text]"/>
      <dgm:spPr/>
      <dgm:t>
        <a:bodyPr/>
        <a:lstStyle/>
        <a:p>
          <a:r>
            <a:rPr lang="en-US" dirty="0"/>
            <a:t>Home avg. score vs. Away avg. score</a:t>
          </a:r>
        </a:p>
      </dgm:t>
    </dgm:pt>
    <dgm:pt modelId="{EF033CD7-19AB-4314-866E-3A17128AB6A1}" type="parTrans" cxnId="{B27B8B35-FAD2-4F34-8774-A34D1BCC0B92}">
      <dgm:prSet/>
      <dgm:spPr/>
    </dgm:pt>
    <dgm:pt modelId="{587F3187-0374-410B-B51E-695A4692052A}" type="sibTrans" cxnId="{B27B8B35-FAD2-4F34-8774-A34D1BCC0B92}">
      <dgm:prSet/>
      <dgm:spPr/>
    </dgm:pt>
    <dgm:pt modelId="{94BB3E47-455D-4FC2-820D-7F6753E76AE5}" type="pres">
      <dgm:prSet presAssocID="{49CAECC7-6D31-4631-8477-390C812428BE}" presName="Name0" presStyleCnt="0">
        <dgm:presLayoutVars>
          <dgm:dir/>
          <dgm:animLvl val="lvl"/>
          <dgm:resizeHandles val="exact"/>
        </dgm:presLayoutVars>
      </dgm:prSet>
      <dgm:spPr/>
    </dgm:pt>
    <dgm:pt modelId="{528933F6-B56A-48E7-B5A8-AD23D3F1A75B}" type="pres">
      <dgm:prSet presAssocID="{2BCFD3D1-54FB-436C-8F29-BB36F1ACD1E4}" presName="composite" presStyleCnt="0"/>
      <dgm:spPr/>
    </dgm:pt>
    <dgm:pt modelId="{D561A8F6-7429-4BB3-B813-21253BF528A8}" type="pres">
      <dgm:prSet presAssocID="{2BCFD3D1-54FB-436C-8F29-BB36F1ACD1E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9C282DE-D076-4D84-BEFF-EC92749E892C}" type="pres">
      <dgm:prSet presAssocID="{2BCFD3D1-54FB-436C-8F29-BB36F1ACD1E4}" presName="desTx" presStyleLbl="alignAccFollowNode1" presStyleIdx="0" presStyleCnt="3">
        <dgm:presLayoutVars>
          <dgm:bulletEnabled val="1"/>
        </dgm:presLayoutVars>
      </dgm:prSet>
      <dgm:spPr/>
    </dgm:pt>
    <dgm:pt modelId="{3EC8E924-9444-49D8-BAE9-CEA8F209D7AF}" type="pres">
      <dgm:prSet presAssocID="{753D5A83-87A6-4F5F-BD1E-03DB1203D3A6}" presName="space" presStyleCnt="0"/>
      <dgm:spPr/>
    </dgm:pt>
    <dgm:pt modelId="{7EC8B0C3-8B75-4674-B346-9A45C806EA81}" type="pres">
      <dgm:prSet presAssocID="{DEA1366F-770A-4D81-A10E-982B5A01CE07}" presName="composite" presStyleCnt="0"/>
      <dgm:spPr/>
    </dgm:pt>
    <dgm:pt modelId="{9B556DB8-AC16-49EA-B957-C2E8F8CDE362}" type="pres">
      <dgm:prSet presAssocID="{DEA1366F-770A-4D81-A10E-982B5A01CE0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4C5B37-AD21-4E25-8F4E-0FE5704E2A7A}" type="pres">
      <dgm:prSet presAssocID="{DEA1366F-770A-4D81-A10E-982B5A01CE07}" presName="desTx" presStyleLbl="alignAccFollowNode1" presStyleIdx="1" presStyleCnt="3">
        <dgm:presLayoutVars>
          <dgm:bulletEnabled val="1"/>
        </dgm:presLayoutVars>
      </dgm:prSet>
      <dgm:spPr/>
    </dgm:pt>
    <dgm:pt modelId="{96F3A9D2-3B2F-47AF-B12A-1D4DB8E0F063}" type="pres">
      <dgm:prSet presAssocID="{58C04D38-9899-4E11-909D-ACC0B0204B73}" presName="space" presStyleCnt="0"/>
      <dgm:spPr/>
    </dgm:pt>
    <dgm:pt modelId="{08EE79CE-FB6D-4576-9242-51CCA3C897DD}" type="pres">
      <dgm:prSet presAssocID="{C50DF74B-EB37-44B7-AE41-48A3B3E0C39F}" presName="composite" presStyleCnt="0"/>
      <dgm:spPr/>
    </dgm:pt>
    <dgm:pt modelId="{D9C92FFE-7BF8-4DAC-B0F6-B64957A95974}" type="pres">
      <dgm:prSet presAssocID="{C50DF74B-EB37-44B7-AE41-48A3B3E0C39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E75DAC3-9C06-4AB0-832E-A262B61C36BC}" type="pres">
      <dgm:prSet presAssocID="{C50DF74B-EB37-44B7-AE41-48A3B3E0C39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811A0D-B277-4C8B-8C19-3E9904DCEB78}" srcId="{C50DF74B-EB37-44B7-AE41-48A3B3E0C39F}" destId="{FDA107F7-7CB8-4A1C-84CF-FF63EC0B01A8}" srcOrd="1" destOrd="0" parTransId="{2CD52D7A-4A7C-454C-A5CE-F2274727CAF6}" sibTransId="{6BB92743-3C24-4FEF-8932-DA395B7F028C}"/>
    <dgm:cxn modelId="{30B23814-018A-46C7-9758-BE3D553DEA97}" srcId="{49CAECC7-6D31-4631-8477-390C812428BE}" destId="{2BCFD3D1-54FB-436C-8F29-BB36F1ACD1E4}" srcOrd="0" destOrd="0" parTransId="{39ED2EDD-F666-4C89-8634-30D6B97E655C}" sibTransId="{753D5A83-87A6-4F5F-BD1E-03DB1203D3A6}"/>
    <dgm:cxn modelId="{BEFEA914-B36C-48F1-A8D5-A25A68156B26}" type="presOf" srcId="{7368C385-C68C-42CF-823A-10D5B31B8DCA}" destId="{89C282DE-D076-4D84-BEFF-EC92749E892C}" srcOrd="0" destOrd="6" presId="urn:microsoft.com/office/officeart/2005/8/layout/hList1"/>
    <dgm:cxn modelId="{8C7AB514-D65C-49CE-A221-0E38EAAD430F}" srcId="{2BCFD3D1-54FB-436C-8F29-BB36F1ACD1E4}" destId="{7368C385-C68C-42CF-823A-10D5B31B8DCA}" srcOrd="3" destOrd="0" parTransId="{A2098854-0A33-434A-BBA1-94CDB96E5D80}" sibTransId="{12C2742E-FC75-4307-B6B1-F9CC9B6B4999}"/>
    <dgm:cxn modelId="{8477D723-E3B9-4890-8C21-D4D69BE1AE8C}" srcId="{FDA107F7-7CB8-4A1C-84CF-FF63EC0B01A8}" destId="{EB596D12-AAA4-4C37-AC18-9C738903EA31}" srcOrd="0" destOrd="0" parTransId="{0AAB8AC9-3E9A-42BF-9A71-9D968EFF0144}" sibTransId="{5C652241-16D3-4C61-B3AB-B1D9AB0B260F}"/>
    <dgm:cxn modelId="{C0CB862C-BBBF-457E-BD8D-BEE09DC454BB}" type="presOf" srcId="{F42C24DD-FD02-44B4-8230-0B8DE3BDC0E9}" destId="{89C282DE-D076-4D84-BEFF-EC92749E892C}" srcOrd="0" destOrd="5" presId="urn:microsoft.com/office/officeart/2005/8/layout/hList1"/>
    <dgm:cxn modelId="{4DA4AB31-B166-4E44-A649-AB1281DC5F83}" srcId="{2BCFD3D1-54FB-436C-8F29-BB36F1ACD1E4}" destId="{1E14D65D-4DF3-4440-A36E-EB9C221C097C}" srcOrd="1" destOrd="0" parTransId="{07E6F8E0-7CAB-4CE5-8B69-C63494A71334}" sibTransId="{C904940F-5118-4046-9BC1-3E1A52DFE59B}"/>
    <dgm:cxn modelId="{B7F45035-0F4C-4DC5-BB47-468B6B2A01F8}" type="presOf" srcId="{EB596D12-AAA4-4C37-AC18-9C738903EA31}" destId="{EE75DAC3-9C06-4AB0-832E-A262B61C36BC}" srcOrd="0" destOrd="3" presId="urn:microsoft.com/office/officeart/2005/8/layout/hList1"/>
    <dgm:cxn modelId="{B27B8B35-FAD2-4F34-8774-A34D1BCC0B92}" srcId="{DEA1366F-770A-4D81-A10E-982B5A01CE07}" destId="{8A3F1F08-452E-4D6A-8CBE-09DB15F035A2}" srcOrd="1" destOrd="0" parTransId="{EF033CD7-19AB-4314-866E-3A17128AB6A1}" sibTransId="{587F3187-0374-410B-B51E-695A4692052A}"/>
    <dgm:cxn modelId="{616E1B5E-1CBA-43AE-89B0-95D0A341E508}" type="presOf" srcId="{FDA107F7-7CB8-4A1C-84CF-FF63EC0B01A8}" destId="{EE75DAC3-9C06-4AB0-832E-A262B61C36BC}" srcOrd="0" destOrd="2" presId="urn:microsoft.com/office/officeart/2005/8/layout/hList1"/>
    <dgm:cxn modelId="{98E30C64-50AA-4450-8249-DE6BF6262E23}" type="presOf" srcId="{23F499C1-266D-47AD-83D8-CB47ED9EE1F9}" destId="{89C282DE-D076-4D84-BEFF-EC92749E892C}" srcOrd="0" destOrd="3" presId="urn:microsoft.com/office/officeart/2005/8/layout/hList1"/>
    <dgm:cxn modelId="{5C047B44-9505-425C-85C6-DC9848B6DAD6}" type="presOf" srcId="{DEA1366F-770A-4D81-A10E-982B5A01CE07}" destId="{9B556DB8-AC16-49EA-B957-C2E8F8CDE362}" srcOrd="0" destOrd="0" presId="urn:microsoft.com/office/officeart/2005/8/layout/hList1"/>
    <dgm:cxn modelId="{18BBA466-C91A-4C4E-A1B6-8AF0A82A83FD}" srcId="{CE8D3A4A-F801-440D-BB7A-0CFFE5C904C3}" destId="{88217B14-DDB3-4DE7-B3A4-E067127922EB}" srcOrd="0" destOrd="0" parTransId="{64FD3518-6734-4D1E-BFF5-549E44980A6F}" sibTransId="{411D2D7F-0FCA-4DED-BC2A-22E434BC02EF}"/>
    <dgm:cxn modelId="{49A73247-3F13-4946-BE10-8456704E042E}" srcId="{9E21BE6D-3FB4-48D6-86C7-9CE7381B4DA4}" destId="{F42C24DD-FD02-44B4-8230-0B8DE3BDC0E9}" srcOrd="0" destOrd="0" parTransId="{F709898A-5DE4-4A5E-8623-0608A79CB758}" sibTransId="{94471056-6A3A-45CD-B684-76A163C4D432}"/>
    <dgm:cxn modelId="{E0A2B04C-85AA-4D00-825A-F1EF93069378}" srcId="{C50DF74B-EB37-44B7-AE41-48A3B3E0C39F}" destId="{ABEDCCE9-D02D-40DC-BA9D-6C8CDFCC0A8F}" srcOrd="0" destOrd="0" parTransId="{A7B7D456-5BFC-424E-84E3-A9BFC28E02C9}" sibTransId="{81D214FD-2DFD-41FD-9E57-B4135DA87E77}"/>
    <dgm:cxn modelId="{DB5C3075-2196-4D00-A206-96CBDF1A47A6}" srcId="{2BCFD3D1-54FB-436C-8F29-BB36F1ACD1E4}" destId="{9E21BE6D-3FB4-48D6-86C7-9CE7381B4DA4}" srcOrd="2" destOrd="0" parTransId="{A7349B32-01E4-493A-A6B2-9833F9C8F49A}" sibTransId="{D00E02B2-0A2E-470A-9DC6-B2A785B81F63}"/>
    <dgm:cxn modelId="{971640A8-2539-461E-97B3-385062D56C7F}" type="presOf" srcId="{9670CC7F-EDDB-48FD-988B-7CC2C57B1C60}" destId="{89C282DE-D076-4D84-BEFF-EC92749E892C}" srcOrd="0" destOrd="7" presId="urn:microsoft.com/office/officeart/2005/8/layout/hList1"/>
    <dgm:cxn modelId="{1AA6D2A9-91B1-475C-8D8A-99BC9061B04B}" srcId="{ABEDCCE9-D02D-40DC-BA9D-6C8CDFCC0A8F}" destId="{E3B47235-C594-4167-B1BA-3015DB8B7FD1}" srcOrd="0" destOrd="0" parTransId="{DEB2D406-1F9F-4825-9879-22005516AF96}" sibTransId="{0C2916FA-9E0A-427C-AB24-84597EF96F26}"/>
    <dgm:cxn modelId="{90844EAE-72FC-449C-8CC2-95000718C760}" srcId="{49CAECC7-6D31-4631-8477-390C812428BE}" destId="{DEA1366F-770A-4D81-A10E-982B5A01CE07}" srcOrd="1" destOrd="0" parTransId="{F04D7E6E-9828-48E0-8FBE-336DDFEE6356}" sibTransId="{58C04D38-9899-4E11-909D-ACC0B0204B73}"/>
    <dgm:cxn modelId="{10386AB6-E996-4EC2-A6E2-943056C404E6}" type="presOf" srcId="{C50DF74B-EB37-44B7-AE41-48A3B3E0C39F}" destId="{D9C92FFE-7BF8-4DAC-B0F6-B64957A95974}" srcOrd="0" destOrd="0" presId="urn:microsoft.com/office/officeart/2005/8/layout/hList1"/>
    <dgm:cxn modelId="{BD067EBA-AE31-4EAA-ACB9-C7304FFE1C25}" type="presOf" srcId="{E3B47235-C594-4167-B1BA-3015DB8B7FD1}" destId="{EE75DAC3-9C06-4AB0-832E-A262B61C36BC}" srcOrd="0" destOrd="1" presId="urn:microsoft.com/office/officeart/2005/8/layout/hList1"/>
    <dgm:cxn modelId="{A88DDDBE-B876-4638-A438-074B9C50ACD5}" type="presOf" srcId="{8A3F1F08-452E-4D6A-8CBE-09DB15F035A2}" destId="{404C5B37-AD21-4E25-8F4E-0FE5704E2A7A}" srcOrd="0" destOrd="1" presId="urn:microsoft.com/office/officeart/2005/8/layout/hList1"/>
    <dgm:cxn modelId="{CBF416BF-24B8-436E-93A8-870E610ACFE4}" type="presOf" srcId="{49CAECC7-6D31-4631-8477-390C812428BE}" destId="{94BB3E47-455D-4FC2-820D-7F6753E76AE5}" srcOrd="0" destOrd="0" presId="urn:microsoft.com/office/officeart/2005/8/layout/hList1"/>
    <dgm:cxn modelId="{15D82ABF-0A54-4C11-BACB-81CE86E03A89}" srcId="{1E14D65D-4DF3-4440-A36E-EB9C221C097C}" destId="{23F499C1-266D-47AD-83D8-CB47ED9EE1F9}" srcOrd="0" destOrd="0" parTransId="{A3B20366-E3E1-4744-8C0E-22CB1A3733B5}" sibTransId="{61F03A80-7923-4238-91FF-DDC836856A67}"/>
    <dgm:cxn modelId="{1EB2C9C5-8D28-485B-B4C8-2C7B2F0396B9}" type="presOf" srcId="{0D42CFE3-9613-4698-AD0D-D762EDFF6B66}" destId="{404C5B37-AD21-4E25-8F4E-0FE5704E2A7A}" srcOrd="0" destOrd="0" presId="urn:microsoft.com/office/officeart/2005/8/layout/hList1"/>
    <dgm:cxn modelId="{D84C1BC8-DD43-425E-B61D-1F344D0BC603}" srcId="{DEA1366F-770A-4D81-A10E-982B5A01CE07}" destId="{0D42CFE3-9613-4698-AD0D-D762EDFF6B66}" srcOrd="0" destOrd="0" parTransId="{141DB011-D932-4722-AA70-7214A1E4CF7F}" sibTransId="{54755B16-AC54-455D-AD50-77F800AD373E}"/>
    <dgm:cxn modelId="{D44304CF-B3C9-48D6-8EF5-586C533E255E}" srcId="{49CAECC7-6D31-4631-8477-390C812428BE}" destId="{C50DF74B-EB37-44B7-AE41-48A3B3E0C39F}" srcOrd="2" destOrd="0" parTransId="{DCE9EADC-714E-4B1D-8139-DE00582B3F51}" sibTransId="{E6D2E167-2823-4596-81DA-76A5181A3DA1}"/>
    <dgm:cxn modelId="{EA821BD2-1CBF-4A51-A04E-904F0ABE4ACF}" srcId="{2BCFD3D1-54FB-436C-8F29-BB36F1ACD1E4}" destId="{CE8D3A4A-F801-440D-BB7A-0CFFE5C904C3}" srcOrd="0" destOrd="0" parTransId="{9816A020-DC60-45ED-862A-2A4659653F8C}" sibTransId="{AEC9FA7F-3840-44D6-A85A-D15B06979F49}"/>
    <dgm:cxn modelId="{7B59FFD4-4B24-4739-A645-CA4DF79510A6}" type="presOf" srcId="{2BCFD3D1-54FB-436C-8F29-BB36F1ACD1E4}" destId="{D561A8F6-7429-4BB3-B813-21253BF528A8}" srcOrd="0" destOrd="0" presId="urn:microsoft.com/office/officeart/2005/8/layout/hList1"/>
    <dgm:cxn modelId="{FA1A27D8-2E92-4AB6-AAC9-006F7F9E10C9}" type="presOf" srcId="{ABEDCCE9-D02D-40DC-BA9D-6C8CDFCC0A8F}" destId="{EE75DAC3-9C06-4AB0-832E-A262B61C36BC}" srcOrd="0" destOrd="0" presId="urn:microsoft.com/office/officeart/2005/8/layout/hList1"/>
    <dgm:cxn modelId="{A8DE50E1-393E-4900-BEB4-F00010879D16}" type="presOf" srcId="{88217B14-DDB3-4DE7-B3A4-E067127922EB}" destId="{89C282DE-D076-4D84-BEFF-EC92749E892C}" srcOrd="0" destOrd="1" presId="urn:microsoft.com/office/officeart/2005/8/layout/hList1"/>
    <dgm:cxn modelId="{32F9F8E1-DF3B-4B3C-9AF5-E48ACA95DAE7}" type="presOf" srcId="{9E21BE6D-3FB4-48D6-86C7-9CE7381B4DA4}" destId="{89C282DE-D076-4D84-BEFF-EC92749E892C}" srcOrd="0" destOrd="4" presId="urn:microsoft.com/office/officeart/2005/8/layout/hList1"/>
    <dgm:cxn modelId="{6F2425EF-6DAE-4BDB-BF38-37B2A55708A1}" type="presOf" srcId="{1E14D65D-4DF3-4440-A36E-EB9C221C097C}" destId="{89C282DE-D076-4D84-BEFF-EC92749E892C}" srcOrd="0" destOrd="2" presId="urn:microsoft.com/office/officeart/2005/8/layout/hList1"/>
    <dgm:cxn modelId="{AF1DEBF4-1CC3-43BF-9221-3AFA05A9FC44}" srcId="{7368C385-C68C-42CF-823A-10D5B31B8DCA}" destId="{9670CC7F-EDDB-48FD-988B-7CC2C57B1C60}" srcOrd="0" destOrd="0" parTransId="{3557FCA1-D76B-4AFE-B605-CB3E0D245459}" sibTransId="{45909B44-8313-4482-B6B1-D590E5FDC975}"/>
    <dgm:cxn modelId="{E5A484F5-1544-4102-A2A5-4969D7AF604F}" type="presOf" srcId="{CE8D3A4A-F801-440D-BB7A-0CFFE5C904C3}" destId="{89C282DE-D076-4D84-BEFF-EC92749E892C}" srcOrd="0" destOrd="0" presId="urn:microsoft.com/office/officeart/2005/8/layout/hList1"/>
    <dgm:cxn modelId="{A3C0679A-0A76-44D9-9AF3-B4684B5108B5}" type="presParOf" srcId="{94BB3E47-455D-4FC2-820D-7F6753E76AE5}" destId="{528933F6-B56A-48E7-B5A8-AD23D3F1A75B}" srcOrd="0" destOrd="0" presId="urn:microsoft.com/office/officeart/2005/8/layout/hList1"/>
    <dgm:cxn modelId="{980E1A34-3842-4379-9A9B-F31C8FD8D1EB}" type="presParOf" srcId="{528933F6-B56A-48E7-B5A8-AD23D3F1A75B}" destId="{D561A8F6-7429-4BB3-B813-21253BF528A8}" srcOrd="0" destOrd="0" presId="urn:microsoft.com/office/officeart/2005/8/layout/hList1"/>
    <dgm:cxn modelId="{4039AEF9-5CE1-4153-9BFF-3712DEA907A8}" type="presParOf" srcId="{528933F6-B56A-48E7-B5A8-AD23D3F1A75B}" destId="{89C282DE-D076-4D84-BEFF-EC92749E892C}" srcOrd="1" destOrd="0" presId="urn:microsoft.com/office/officeart/2005/8/layout/hList1"/>
    <dgm:cxn modelId="{91975BD3-A949-4BD2-8DC0-4542866E86EB}" type="presParOf" srcId="{94BB3E47-455D-4FC2-820D-7F6753E76AE5}" destId="{3EC8E924-9444-49D8-BAE9-CEA8F209D7AF}" srcOrd="1" destOrd="0" presId="urn:microsoft.com/office/officeart/2005/8/layout/hList1"/>
    <dgm:cxn modelId="{4957F892-9CC0-4486-ACF0-88B8D06440B8}" type="presParOf" srcId="{94BB3E47-455D-4FC2-820D-7F6753E76AE5}" destId="{7EC8B0C3-8B75-4674-B346-9A45C806EA81}" srcOrd="2" destOrd="0" presId="urn:microsoft.com/office/officeart/2005/8/layout/hList1"/>
    <dgm:cxn modelId="{9FA0E9D3-3F51-411E-9CE3-78027C0C84DA}" type="presParOf" srcId="{7EC8B0C3-8B75-4674-B346-9A45C806EA81}" destId="{9B556DB8-AC16-49EA-B957-C2E8F8CDE362}" srcOrd="0" destOrd="0" presId="urn:microsoft.com/office/officeart/2005/8/layout/hList1"/>
    <dgm:cxn modelId="{C0769312-DDD7-4C0D-AF72-735869A07F21}" type="presParOf" srcId="{7EC8B0C3-8B75-4674-B346-9A45C806EA81}" destId="{404C5B37-AD21-4E25-8F4E-0FE5704E2A7A}" srcOrd="1" destOrd="0" presId="urn:microsoft.com/office/officeart/2005/8/layout/hList1"/>
    <dgm:cxn modelId="{21E1EB5C-3183-4781-996E-B45899CE55F1}" type="presParOf" srcId="{94BB3E47-455D-4FC2-820D-7F6753E76AE5}" destId="{96F3A9D2-3B2F-47AF-B12A-1D4DB8E0F063}" srcOrd="3" destOrd="0" presId="urn:microsoft.com/office/officeart/2005/8/layout/hList1"/>
    <dgm:cxn modelId="{F42AE172-A654-4B1B-A952-079D3B975A75}" type="presParOf" srcId="{94BB3E47-455D-4FC2-820D-7F6753E76AE5}" destId="{08EE79CE-FB6D-4576-9242-51CCA3C897DD}" srcOrd="4" destOrd="0" presId="urn:microsoft.com/office/officeart/2005/8/layout/hList1"/>
    <dgm:cxn modelId="{70478A59-B6B9-4DD0-BA67-C1FEFD89DC27}" type="presParOf" srcId="{08EE79CE-FB6D-4576-9242-51CCA3C897DD}" destId="{D9C92FFE-7BF8-4DAC-B0F6-B64957A95974}" srcOrd="0" destOrd="0" presId="urn:microsoft.com/office/officeart/2005/8/layout/hList1"/>
    <dgm:cxn modelId="{30C81386-1833-49FD-B17F-8490BFBDFE74}" type="presParOf" srcId="{08EE79CE-FB6D-4576-9242-51CCA3C897DD}" destId="{EE75DAC3-9C06-4AB0-832E-A262B61C36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8B850-3058-4787-8088-250FA5A813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5748F-11F7-4D13-A467-99BF5D83681E}">
      <dgm:prSet phldrT="[Text]"/>
      <dgm:spPr/>
      <dgm:t>
        <a:bodyPr/>
        <a:lstStyle/>
        <a:p>
          <a:r>
            <a:rPr lang="en-US" dirty="0"/>
            <a:t>Each League Game worksheet</a:t>
          </a:r>
        </a:p>
      </dgm:t>
    </dgm:pt>
    <dgm:pt modelId="{D715E664-DE0D-4989-B315-864D8946D129}" type="parTrans" cxnId="{7D22433D-862D-4037-8F35-1BFC46938410}">
      <dgm:prSet/>
      <dgm:spPr/>
      <dgm:t>
        <a:bodyPr/>
        <a:lstStyle/>
        <a:p>
          <a:endParaRPr lang="en-US"/>
        </a:p>
      </dgm:t>
    </dgm:pt>
    <dgm:pt modelId="{79979837-F07B-4B3F-A21E-E40E674B0DF8}" type="sibTrans" cxnId="{7D22433D-862D-4037-8F35-1BFC46938410}">
      <dgm:prSet/>
      <dgm:spPr/>
      <dgm:t>
        <a:bodyPr/>
        <a:lstStyle/>
        <a:p>
          <a:endParaRPr lang="en-US"/>
        </a:p>
      </dgm:t>
    </dgm:pt>
    <dgm:pt modelId="{95B34A9F-DD7F-4FED-BB2B-F20A844600CF}">
      <dgm:prSet phldrT="[Text]"/>
      <dgm:spPr/>
      <dgm:t>
        <a:bodyPr/>
        <a:lstStyle/>
        <a:p>
          <a:r>
            <a:rPr lang="en-US" dirty="0"/>
            <a:t>League Information</a:t>
          </a:r>
        </a:p>
      </dgm:t>
    </dgm:pt>
    <dgm:pt modelId="{5512C9D5-88A3-4261-A9D8-5760BF130BB7}" type="parTrans" cxnId="{A69AB6F8-4868-4FC1-A515-1176C1C9EAC5}">
      <dgm:prSet/>
      <dgm:spPr/>
      <dgm:t>
        <a:bodyPr/>
        <a:lstStyle/>
        <a:p>
          <a:endParaRPr lang="en-US"/>
        </a:p>
      </dgm:t>
    </dgm:pt>
    <dgm:pt modelId="{E322824C-E6C8-4CE9-A0CB-07033113A4DE}" type="sibTrans" cxnId="{A69AB6F8-4868-4FC1-A515-1176C1C9EAC5}">
      <dgm:prSet/>
      <dgm:spPr/>
      <dgm:t>
        <a:bodyPr/>
        <a:lstStyle/>
        <a:p>
          <a:endParaRPr lang="en-US"/>
        </a:p>
      </dgm:t>
    </dgm:pt>
    <dgm:pt modelId="{93A22FDF-771E-480B-9FCC-469CDBC4DFA3}">
      <dgm:prSet phldrT="[Text]"/>
      <dgm:spPr/>
      <dgm:t>
        <a:bodyPr/>
        <a:lstStyle/>
        <a:p>
          <a:r>
            <a:rPr lang="en-US" dirty="0"/>
            <a:t>Game Score</a:t>
          </a:r>
        </a:p>
      </dgm:t>
    </dgm:pt>
    <dgm:pt modelId="{59E991E6-BAB4-4860-9524-72AE9122AA06}" type="parTrans" cxnId="{00587317-CF28-4567-8AB6-41C08D103C67}">
      <dgm:prSet/>
      <dgm:spPr/>
      <dgm:t>
        <a:bodyPr/>
        <a:lstStyle/>
        <a:p>
          <a:endParaRPr lang="en-US"/>
        </a:p>
      </dgm:t>
    </dgm:pt>
    <dgm:pt modelId="{8F19F362-9DF4-4545-A926-711E73F7D58B}" type="sibTrans" cxnId="{00587317-CF28-4567-8AB6-41C08D103C67}">
      <dgm:prSet/>
      <dgm:spPr/>
      <dgm:t>
        <a:bodyPr/>
        <a:lstStyle/>
        <a:p>
          <a:endParaRPr lang="en-US"/>
        </a:p>
      </dgm:t>
    </dgm:pt>
    <dgm:pt modelId="{4DE3CD5C-E334-4734-89C7-04750AB39BCE}">
      <dgm:prSet phldrT="[Text]"/>
      <dgm:spPr/>
      <dgm:t>
        <a:bodyPr/>
        <a:lstStyle/>
        <a:p>
          <a:r>
            <a:rPr lang="en-US" dirty="0"/>
            <a:t>Each League Home and Away Game data</a:t>
          </a:r>
        </a:p>
      </dgm:t>
    </dgm:pt>
    <dgm:pt modelId="{BFFF1299-475D-43B0-A17B-3C5E99B84927}" type="parTrans" cxnId="{C781EE03-A8A0-4B0C-8123-2BBEC8A04EF0}">
      <dgm:prSet/>
      <dgm:spPr/>
      <dgm:t>
        <a:bodyPr/>
        <a:lstStyle/>
        <a:p>
          <a:endParaRPr lang="en-US"/>
        </a:p>
      </dgm:t>
    </dgm:pt>
    <dgm:pt modelId="{81BC8B24-C54E-497A-B0E9-E202DC0CF4C7}" type="sibTrans" cxnId="{C781EE03-A8A0-4B0C-8123-2BBEC8A04EF0}">
      <dgm:prSet/>
      <dgm:spPr/>
      <dgm:t>
        <a:bodyPr/>
        <a:lstStyle/>
        <a:p>
          <a:endParaRPr lang="en-US"/>
        </a:p>
      </dgm:t>
    </dgm:pt>
    <dgm:pt modelId="{77102E16-6C70-4C50-B7F1-F9726C12BB35}">
      <dgm:prSet phldrT="[Text]"/>
      <dgm:spPr/>
      <dgm:t>
        <a:bodyPr/>
        <a:lstStyle/>
        <a:p>
          <a:r>
            <a:rPr lang="en-US" dirty="0"/>
            <a:t>Game Attendance</a:t>
          </a:r>
        </a:p>
      </dgm:t>
    </dgm:pt>
    <dgm:pt modelId="{3AC37DC3-A01F-41AB-8A95-4AD180919EE2}" type="parTrans" cxnId="{A71C6FCD-67AB-4842-9CF6-874FC74FB418}">
      <dgm:prSet/>
      <dgm:spPr/>
      <dgm:t>
        <a:bodyPr/>
        <a:lstStyle/>
        <a:p>
          <a:endParaRPr lang="en-US"/>
        </a:p>
      </dgm:t>
    </dgm:pt>
    <dgm:pt modelId="{906EC311-0636-4BAC-83AF-B671C48E27EF}" type="sibTrans" cxnId="{A71C6FCD-67AB-4842-9CF6-874FC74FB418}">
      <dgm:prSet/>
      <dgm:spPr/>
      <dgm:t>
        <a:bodyPr/>
        <a:lstStyle/>
        <a:p>
          <a:endParaRPr lang="en-US"/>
        </a:p>
      </dgm:t>
    </dgm:pt>
    <dgm:pt modelId="{1BE6F051-838F-450D-9B12-EC8874C47347}">
      <dgm:prSet phldrT="[Text]"/>
      <dgm:spPr/>
      <dgm:t>
        <a:bodyPr/>
        <a:lstStyle/>
        <a:p>
          <a:r>
            <a:rPr lang="en-US" dirty="0"/>
            <a:t>Game location</a:t>
          </a:r>
        </a:p>
      </dgm:t>
    </dgm:pt>
    <dgm:pt modelId="{D62781F6-309B-4E75-AE96-F5C962A80637}" type="parTrans" cxnId="{55A69D30-57E4-491C-ADFA-F44925784C40}">
      <dgm:prSet/>
      <dgm:spPr/>
      <dgm:t>
        <a:bodyPr/>
        <a:lstStyle/>
        <a:p>
          <a:endParaRPr lang="en-US"/>
        </a:p>
      </dgm:t>
    </dgm:pt>
    <dgm:pt modelId="{D8762846-7DCC-4822-ACB3-13A86BC406BA}" type="sibTrans" cxnId="{55A69D30-57E4-491C-ADFA-F44925784C40}">
      <dgm:prSet/>
      <dgm:spPr/>
      <dgm:t>
        <a:bodyPr/>
        <a:lstStyle/>
        <a:p>
          <a:endParaRPr lang="en-US"/>
        </a:p>
      </dgm:t>
    </dgm:pt>
    <dgm:pt modelId="{348B5B38-F85C-4C2E-955E-D248B0EBEEBB}">
      <dgm:prSet phldrT="[Text]"/>
      <dgm:spPr/>
      <dgm:t>
        <a:bodyPr/>
        <a:lstStyle/>
        <a:p>
          <a:r>
            <a:rPr lang="en-US" dirty="0"/>
            <a:t>Each league Final Data sets</a:t>
          </a:r>
        </a:p>
      </dgm:t>
    </dgm:pt>
    <dgm:pt modelId="{48B15D85-1068-4A18-933C-B532E0EA118C}" type="parTrans" cxnId="{8D455829-5E88-4B64-BFD8-260D48525B6A}">
      <dgm:prSet/>
      <dgm:spPr/>
      <dgm:t>
        <a:bodyPr/>
        <a:lstStyle/>
        <a:p>
          <a:endParaRPr lang="en-US"/>
        </a:p>
      </dgm:t>
    </dgm:pt>
    <dgm:pt modelId="{81F8822A-D293-47EA-8A68-7E6127632FA8}" type="sibTrans" cxnId="{8D455829-5E88-4B64-BFD8-260D48525B6A}">
      <dgm:prSet/>
      <dgm:spPr/>
      <dgm:t>
        <a:bodyPr/>
        <a:lstStyle/>
        <a:p>
          <a:endParaRPr lang="en-US"/>
        </a:p>
      </dgm:t>
    </dgm:pt>
    <dgm:pt modelId="{B81BCFAD-3124-46DB-A976-B66F6AB916B1}">
      <dgm:prSet phldrT="[Text]"/>
      <dgm:spPr/>
      <dgm:t>
        <a:bodyPr/>
        <a:lstStyle/>
        <a:p>
          <a:r>
            <a:rPr lang="en-US" dirty="0"/>
            <a:t>Weather API</a:t>
          </a:r>
        </a:p>
      </dgm:t>
    </dgm:pt>
    <dgm:pt modelId="{4094D8D8-58BB-4049-A8A5-4C08E85DD265}" type="parTrans" cxnId="{3AC3D9A5-1D4E-471A-A552-5473F1AF7574}">
      <dgm:prSet/>
      <dgm:spPr/>
      <dgm:t>
        <a:bodyPr/>
        <a:lstStyle/>
        <a:p>
          <a:endParaRPr lang="en-US"/>
        </a:p>
      </dgm:t>
    </dgm:pt>
    <dgm:pt modelId="{0960D6D9-9C97-4E3C-B5D0-AD14D4F46FDD}" type="sibTrans" cxnId="{3AC3D9A5-1D4E-471A-A552-5473F1AF7574}">
      <dgm:prSet/>
      <dgm:spPr/>
      <dgm:t>
        <a:bodyPr/>
        <a:lstStyle/>
        <a:p>
          <a:endParaRPr lang="en-US"/>
        </a:p>
      </dgm:t>
    </dgm:pt>
    <dgm:pt modelId="{176F9FAD-4710-4A89-AD51-63D347D86F6D}">
      <dgm:prSet phldrT="[Text]"/>
      <dgm:spPr/>
      <dgm:t>
        <a:bodyPr/>
        <a:lstStyle/>
        <a:p>
          <a:r>
            <a:rPr lang="en-US" dirty="0"/>
            <a:t>Final clean up</a:t>
          </a:r>
        </a:p>
      </dgm:t>
    </dgm:pt>
    <dgm:pt modelId="{CE85C734-51A9-47F5-A9E1-0B705E6D0ACE}" type="parTrans" cxnId="{580002BC-39EE-4E9A-B5AF-6A87695E1793}">
      <dgm:prSet/>
      <dgm:spPr/>
      <dgm:t>
        <a:bodyPr/>
        <a:lstStyle/>
        <a:p>
          <a:endParaRPr lang="en-US"/>
        </a:p>
      </dgm:t>
    </dgm:pt>
    <dgm:pt modelId="{4CD23B08-7D4B-4831-B2F7-2249263F106F}" type="sibTrans" cxnId="{580002BC-39EE-4E9A-B5AF-6A87695E1793}">
      <dgm:prSet/>
      <dgm:spPr/>
      <dgm:t>
        <a:bodyPr/>
        <a:lstStyle/>
        <a:p>
          <a:endParaRPr lang="en-US"/>
        </a:p>
      </dgm:t>
    </dgm:pt>
    <dgm:pt modelId="{62895DC3-A201-411B-8672-E8F98347BAE1}" type="pres">
      <dgm:prSet presAssocID="{D9E8B850-3058-4787-8088-250FA5A8132D}" presName="Name0" presStyleCnt="0">
        <dgm:presLayoutVars>
          <dgm:dir/>
          <dgm:animLvl val="lvl"/>
          <dgm:resizeHandles val="exact"/>
        </dgm:presLayoutVars>
      </dgm:prSet>
      <dgm:spPr/>
    </dgm:pt>
    <dgm:pt modelId="{9B1CC875-92A5-41D1-B006-C6D71C23FF5D}" type="pres">
      <dgm:prSet presAssocID="{D9E8B850-3058-4787-8088-250FA5A8132D}" presName="tSp" presStyleCnt="0"/>
      <dgm:spPr/>
    </dgm:pt>
    <dgm:pt modelId="{7221D0AD-910F-4B24-B0E4-AC26B1184903}" type="pres">
      <dgm:prSet presAssocID="{D9E8B850-3058-4787-8088-250FA5A8132D}" presName="bSp" presStyleCnt="0"/>
      <dgm:spPr/>
    </dgm:pt>
    <dgm:pt modelId="{F2049646-1E2E-4CDD-8EE3-93C813C190ED}" type="pres">
      <dgm:prSet presAssocID="{D9E8B850-3058-4787-8088-250FA5A8132D}" presName="process" presStyleCnt="0"/>
      <dgm:spPr/>
    </dgm:pt>
    <dgm:pt modelId="{24C5AD91-EFD4-46FF-9B94-8C21047FF4A7}" type="pres">
      <dgm:prSet presAssocID="{8BB5748F-11F7-4D13-A467-99BF5D83681E}" presName="composite1" presStyleCnt="0"/>
      <dgm:spPr/>
    </dgm:pt>
    <dgm:pt modelId="{ABD07DD3-8AE6-442F-AD26-5E79353D0CB1}" type="pres">
      <dgm:prSet presAssocID="{8BB5748F-11F7-4D13-A467-99BF5D83681E}" presName="dummyNode1" presStyleLbl="node1" presStyleIdx="0" presStyleCnt="3"/>
      <dgm:spPr/>
    </dgm:pt>
    <dgm:pt modelId="{069F1DEF-A590-4266-B7D0-D2150FFB3579}" type="pres">
      <dgm:prSet presAssocID="{8BB5748F-11F7-4D13-A467-99BF5D83681E}" presName="childNode1" presStyleLbl="bgAcc1" presStyleIdx="0" presStyleCnt="3">
        <dgm:presLayoutVars>
          <dgm:bulletEnabled val="1"/>
        </dgm:presLayoutVars>
      </dgm:prSet>
      <dgm:spPr/>
    </dgm:pt>
    <dgm:pt modelId="{BECE6DFB-07AC-4692-989E-A629E695428A}" type="pres">
      <dgm:prSet presAssocID="{8BB5748F-11F7-4D13-A467-99BF5D83681E}" presName="childNode1tx" presStyleLbl="bgAcc1" presStyleIdx="0" presStyleCnt="3">
        <dgm:presLayoutVars>
          <dgm:bulletEnabled val="1"/>
        </dgm:presLayoutVars>
      </dgm:prSet>
      <dgm:spPr/>
    </dgm:pt>
    <dgm:pt modelId="{290E3201-5DD9-4895-A465-725EAACC6CF2}" type="pres">
      <dgm:prSet presAssocID="{8BB5748F-11F7-4D13-A467-99BF5D83681E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ED039834-0AFB-48B4-8474-EF75A455411E}" type="pres">
      <dgm:prSet presAssocID="{8BB5748F-11F7-4D13-A467-99BF5D83681E}" presName="connSite1" presStyleCnt="0"/>
      <dgm:spPr/>
    </dgm:pt>
    <dgm:pt modelId="{229C65E6-7827-4C18-AAF6-4BB8F61F9372}" type="pres">
      <dgm:prSet presAssocID="{79979837-F07B-4B3F-A21E-E40E674B0DF8}" presName="Name9" presStyleLbl="sibTrans2D1" presStyleIdx="0" presStyleCnt="2"/>
      <dgm:spPr/>
    </dgm:pt>
    <dgm:pt modelId="{AD674ACC-5CA1-49D8-B6AE-B99A9373FEFF}" type="pres">
      <dgm:prSet presAssocID="{4DE3CD5C-E334-4734-89C7-04750AB39BCE}" presName="composite2" presStyleCnt="0"/>
      <dgm:spPr/>
    </dgm:pt>
    <dgm:pt modelId="{4F68B0E6-775E-4038-84E6-E0177DA8EFB3}" type="pres">
      <dgm:prSet presAssocID="{4DE3CD5C-E334-4734-89C7-04750AB39BCE}" presName="dummyNode2" presStyleLbl="node1" presStyleIdx="0" presStyleCnt="3"/>
      <dgm:spPr/>
    </dgm:pt>
    <dgm:pt modelId="{74288DC7-31ED-4467-A737-2D9D17B92F88}" type="pres">
      <dgm:prSet presAssocID="{4DE3CD5C-E334-4734-89C7-04750AB39BCE}" presName="childNode2" presStyleLbl="bgAcc1" presStyleIdx="1" presStyleCnt="3">
        <dgm:presLayoutVars>
          <dgm:bulletEnabled val="1"/>
        </dgm:presLayoutVars>
      </dgm:prSet>
      <dgm:spPr/>
    </dgm:pt>
    <dgm:pt modelId="{BEC9670A-E088-4436-9F0C-FD6BEE6D3E9C}" type="pres">
      <dgm:prSet presAssocID="{4DE3CD5C-E334-4734-89C7-04750AB39BCE}" presName="childNode2tx" presStyleLbl="bgAcc1" presStyleIdx="1" presStyleCnt="3">
        <dgm:presLayoutVars>
          <dgm:bulletEnabled val="1"/>
        </dgm:presLayoutVars>
      </dgm:prSet>
      <dgm:spPr/>
    </dgm:pt>
    <dgm:pt modelId="{598D528A-E481-4FBB-9F0A-E2BAA8C6A295}" type="pres">
      <dgm:prSet presAssocID="{4DE3CD5C-E334-4734-89C7-04750AB39BC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7C3F538-A364-4982-B0FE-251C97FD5E57}" type="pres">
      <dgm:prSet presAssocID="{4DE3CD5C-E334-4734-89C7-04750AB39BCE}" presName="connSite2" presStyleCnt="0"/>
      <dgm:spPr/>
    </dgm:pt>
    <dgm:pt modelId="{D346DD41-7E75-477B-9230-26D051E986C7}" type="pres">
      <dgm:prSet presAssocID="{81BC8B24-C54E-497A-B0E9-E202DC0CF4C7}" presName="Name18" presStyleLbl="sibTrans2D1" presStyleIdx="1" presStyleCnt="2"/>
      <dgm:spPr/>
    </dgm:pt>
    <dgm:pt modelId="{C2E55413-A362-4B59-A3D7-5C460845D30C}" type="pres">
      <dgm:prSet presAssocID="{348B5B38-F85C-4C2E-955E-D248B0EBEEBB}" presName="composite1" presStyleCnt="0"/>
      <dgm:spPr/>
    </dgm:pt>
    <dgm:pt modelId="{5D244A1C-A490-49B5-9790-591765AAB7AD}" type="pres">
      <dgm:prSet presAssocID="{348B5B38-F85C-4C2E-955E-D248B0EBEEBB}" presName="dummyNode1" presStyleLbl="node1" presStyleIdx="1" presStyleCnt="3"/>
      <dgm:spPr/>
    </dgm:pt>
    <dgm:pt modelId="{A48A585B-7435-4F5B-8E57-E441FD862193}" type="pres">
      <dgm:prSet presAssocID="{348B5B38-F85C-4C2E-955E-D248B0EBEEBB}" presName="childNode1" presStyleLbl="bgAcc1" presStyleIdx="2" presStyleCnt="3">
        <dgm:presLayoutVars>
          <dgm:bulletEnabled val="1"/>
        </dgm:presLayoutVars>
      </dgm:prSet>
      <dgm:spPr/>
    </dgm:pt>
    <dgm:pt modelId="{0ED06498-4101-4C06-94AE-6429E23CA8CD}" type="pres">
      <dgm:prSet presAssocID="{348B5B38-F85C-4C2E-955E-D248B0EBEEBB}" presName="childNode1tx" presStyleLbl="bgAcc1" presStyleIdx="2" presStyleCnt="3">
        <dgm:presLayoutVars>
          <dgm:bulletEnabled val="1"/>
        </dgm:presLayoutVars>
      </dgm:prSet>
      <dgm:spPr/>
    </dgm:pt>
    <dgm:pt modelId="{149ACD7D-1E83-41AB-9C98-CE04B8D0486D}" type="pres">
      <dgm:prSet presAssocID="{348B5B38-F85C-4C2E-955E-D248B0EBEEB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9BFE6B4-13B6-40DB-98F0-08FDB3870A26}" type="pres">
      <dgm:prSet presAssocID="{348B5B38-F85C-4C2E-955E-D248B0EBEEBB}" presName="connSite1" presStyleCnt="0"/>
      <dgm:spPr/>
    </dgm:pt>
  </dgm:ptLst>
  <dgm:cxnLst>
    <dgm:cxn modelId="{C781EE03-A8A0-4B0C-8123-2BBEC8A04EF0}" srcId="{D9E8B850-3058-4787-8088-250FA5A8132D}" destId="{4DE3CD5C-E334-4734-89C7-04750AB39BCE}" srcOrd="1" destOrd="0" parTransId="{BFFF1299-475D-43B0-A17B-3C5E99B84927}" sibTransId="{81BC8B24-C54E-497A-B0E9-E202DC0CF4C7}"/>
    <dgm:cxn modelId="{D96F3304-F05F-4A8D-88F2-8EFE112633B3}" type="presOf" srcId="{348B5B38-F85C-4C2E-955E-D248B0EBEEBB}" destId="{149ACD7D-1E83-41AB-9C98-CE04B8D0486D}" srcOrd="0" destOrd="0" presId="urn:microsoft.com/office/officeart/2005/8/layout/hProcess4"/>
    <dgm:cxn modelId="{82E3F110-9D7E-4723-A551-5661F1ACFF8C}" type="presOf" srcId="{93A22FDF-771E-480B-9FCC-469CDBC4DFA3}" destId="{BECE6DFB-07AC-4692-989E-A629E695428A}" srcOrd="1" destOrd="1" presId="urn:microsoft.com/office/officeart/2005/8/layout/hProcess4"/>
    <dgm:cxn modelId="{00587317-CF28-4567-8AB6-41C08D103C67}" srcId="{8BB5748F-11F7-4D13-A467-99BF5D83681E}" destId="{93A22FDF-771E-480B-9FCC-469CDBC4DFA3}" srcOrd="1" destOrd="0" parTransId="{59E991E6-BAB4-4860-9524-72AE9122AA06}" sibTransId="{8F19F362-9DF4-4545-A926-711E73F7D58B}"/>
    <dgm:cxn modelId="{FB0A4420-2DB5-42D0-B0D3-3C8F4B7A96A8}" type="presOf" srcId="{B81BCFAD-3124-46DB-A976-B66F6AB916B1}" destId="{A48A585B-7435-4F5B-8E57-E441FD862193}" srcOrd="0" destOrd="0" presId="urn:microsoft.com/office/officeart/2005/8/layout/hProcess4"/>
    <dgm:cxn modelId="{C1D77D25-D495-4B8C-AC10-DDD89AE9B2A4}" type="presOf" srcId="{176F9FAD-4710-4A89-AD51-63D347D86F6D}" destId="{0ED06498-4101-4C06-94AE-6429E23CA8CD}" srcOrd="1" destOrd="1" presId="urn:microsoft.com/office/officeart/2005/8/layout/hProcess4"/>
    <dgm:cxn modelId="{8D455829-5E88-4B64-BFD8-260D48525B6A}" srcId="{D9E8B850-3058-4787-8088-250FA5A8132D}" destId="{348B5B38-F85C-4C2E-955E-D248B0EBEEBB}" srcOrd="2" destOrd="0" parTransId="{48B15D85-1068-4A18-933C-B532E0EA118C}" sibTransId="{81F8822A-D293-47EA-8A68-7E6127632FA8}"/>
    <dgm:cxn modelId="{8945122B-9B89-4F03-86C3-2D41002D9590}" type="presOf" srcId="{176F9FAD-4710-4A89-AD51-63D347D86F6D}" destId="{A48A585B-7435-4F5B-8E57-E441FD862193}" srcOrd="0" destOrd="1" presId="urn:microsoft.com/office/officeart/2005/8/layout/hProcess4"/>
    <dgm:cxn modelId="{F24C682C-72A5-4F68-A562-08F52A4313C2}" type="presOf" srcId="{4DE3CD5C-E334-4734-89C7-04750AB39BCE}" destId="{598D528A-E481-4FBB-9F0A-E2BAA8C6A295}" srcOrd="0" destOrd="0" presId="urn:microsoft.com/office/officeart/2005/8/layout/hProcess4"/>
    <dgm:cxn modelId="{55A69D30-57E4-491C-ADFA-F44925784C40}" srcId="{4DE3CD5C-E334-4734-89C7-04750AB39BCE}" destId="{1BE6F051-838F-450D-9B12-EC8874C47347}" srcOrd="1" destOrd="0" parTransId="{D62781F6-309B-4E75-AE96-F5C962A80637}" sibTransId="{D8762846-7DCC-4822-ACB3-13A86BC406BA}"/>
    <dgm:cxn modelId="{7D22433D-862D-4037-8F35-1BFC46938410}" srcId="{D9E8B850-3058-4787-8088-250FA5A8132D}" destId="{8BB5748F-11F7-4D13-A467-99BF5D83681E}" srcOrd="0" destOrd="0" parTransId="{D715E664-DE0D-4989-B315-864D8946D129}" sibTransId="{79979837-F07B-4B3F-A21E-E40E674B0DF8}"/>
    <dgm:cxn modelId="{A6F59961-9525-41ED-8CF3-98D2D699167F}" type="presOf" srcId="{D9E8B850-3058-4787-8088-250FA5A8132D}" destId="{62895DC3-A201-411B-8672-E8F98347BAE1}" srcOrd="0" destOrd="0" presId="urn:microsoft.com/office/officeart/2005/8/layout/hProcess4"/>
    <dgm:cxn modelId="{7F98654B-C9BD-41DF-B66D-0D58B6328C2F}" type="presOf" srcId="{95B34A9F-DD7F-4FED-BB2B-F20A844600CF}" destId="{BECE6DFB-07AC-4692-989E-A629E695428A}" srcOrd="1" destOrd="0" presId="urn:microsoft.com/office/officeart/2005/8/layout/hProcess4"/>
    <dgm:cxn modelId="{C2C0E16E-A3D9-4F74-952D-E354E9D062F8}" type="presOf" srcId="{8BB5748F-11F7-4D13-A467-99BF5D83681E}" destId="{290E3201-5DD9-4895-A465-725EAACC6CF2}" srcOrd="0" destOrd="0" presId="urn:microsoft.com/office/officeart/2005/8/layout/hProcess4"/>
    <dgm:cxn modelId="{B282D372-F729-49A7-B84B-67D440291235}" type="presOf" srcId="{81BC8B24-C54E-497A-B0E9-E202DC0CF4C7}" destId="{D346DD41-7E75-477B-9230-26D051E986C7}" srcOrd="0" destOrd="0" presId="urn:microsoft.com/office/officeart/2005/8/layout/hProcess4"/>
    <dgm:cxn modelId="{3FD7F652-3BEA-4458-8564-D23CB8E2BCB8}" type="presOf" srcId="{B81BCFAD-3124-46DB-A976-B66F6AB916B1}" destId="{0ED06498-4101-4C06-94AE-6429E23CA8CD}" srcOrd="1" destOrd="0" presId="urn:microsoft.com/office/officeart/2005/8/layout/hProcess4"/>
    <dgm:cxn modelId="{F28B397C-F1F6-4260-AE9E-3D394F2D4EF0}" type="presOf" srcId="{1BE6F051-838F-450D-9B12-EC8874C47347}" destId="{BEC9670A-E088-4436-9F0C-FD6BEE6D3E9C}" srcOrd="1" destOrd="1" presId="urn:microsoft.com/office/officeart/2005/8/layout/hProcess4"/>
    <dgm:cxn modelId="{DF4DC37D-B317-4AF2-88CD-F53EB806CDF1}" type="presOf" srcId="{93A22FDF-771E-480B-9FCC-469CDBC4DFA3}" destId="{069F1DEF-A590-4266-B7D0-D2150FFB3579}" srcOrd="0" destOrd="1" presId="urn:microsoft.com/office/officeart/2005/8/layout/hProcess4"/>
    <dgm:cxn modelId="{C9BCD298-C118-493B-B201-D1704BD0C339}" type="presOf" srcId="{77102E16-6C70-4C50-B7F1-F9726C12BB35}" destId="{74288DC7-31ED-4467-A737-2D9D17B92F88}" srcOrd="0" destOrd="0" presId="urn:microsoft.com/office/officeart/2005/8/layout/hProcess4"/>
    <dgm:cxn modelId="{859A97A2-4332-43B3-90EA-7E117512F17B}" type="presOf" srcId="{77102E16-6C70-4C50-B7F1-F9726C12BB35}" destId="{BEC9670A-E088-4436-9F0C-FD6BEE6D3E9C}" srcOrd="1" destOrd="0" presId="urn:microsoft.com/office/officeart/2005/8/layout/hProcess4"/>
    <dgm:cxn modelId="{971982A5-4DFA-49B0-A5F3-211D0CA6E87C}" type="presOf" srcId="{79979837-F07B-4B3F-A21E-E40E674B0DF8}" destId="{229C65E6-7827-4C18-AAF6-4BB8F61F9372}" srcOrd="0" destOrd="0" presId="urn:microsoft.com/office/officeart/2005/8/layout/hProcess4"/>
    <dgm:cxn modelId="{3AC3D9A5-1D4E-471A-A552-5473F1AF7574}" srcId="{348B5B38-F85C-4C2E-955E-D248B0EBEEBB}" destId="{B81BCFAD-3124-46DB-A976-B66F6AB916B1}" srcOrd="0" destOrd="0" parTransId="{4094D8D8-58BB-4049-A8A5-4C08E85DD265}" sibTransId="{0960D6D9-9C97-4E3C-B5D0-AD14D4F46FDD}"/>
    <dgm:cxn modelId="{580002BC-39EE-4E9A-B5AF-6A87695E1793}" srcId="{348B5B38-F85C-4C2E-955E-D248B0EBEEBB}" destId="{176F9FAD-4710-4A89-AD51-63D347D86F6D}" srcOrd="1" destOrd="0" parTransId="{CE85C734-51A9-47F5-A9E1-0B705E6D0ACE}" sibTransId="{4CD23B08-7D4B-4831-B2F7-2249263F106F}"/>
    <dgm:cxn modelId="{D7D688C4-70D9-4999-B7EC-399AD370C900}" type="presOf" srcId="{95B34A9F-DD7F-4FED-BB2B-F20A844600CF}" destId="{069F1DEF-A590-4266-B7D0-D2150FFB3579}" srcOrd="0" destOrd="0" presId="urn:microsoft.com/office/officeart/2005/8/layout/hProcess4"/>
    <dgm:cxn modelId="{A71C6FCD-67AB-4842-9CF6-874FC74FB418}" srcId="{4DE3CD5C-E334-4734-89C7-04750AB39BCE}" destId="{77102E16-6C70-4C50-B7F1-F9726C12BB35}" srcOrd="0" destOrd="0" parTransId="{3AC37DC3-A01F-41AB-8A95-4AD180919EE2}" sibTransId="{906EC311-0636-4BAC-83AF-B671C48E27EF}"/>
    <dgm:cxn modelId="{ED3072F2-D2C8-457D-8EC9-FBEEEE4DBA77}" type="presOf" srcId="{1BE6F051-838F-450D-9B12-EC8874C47347}" destId="{74288DC7-31ED-4467-A737-2D9D17B92F88}" srcOrd="0" destOrd="1" presId="urn:microsoft.com/office/officeart/2005/8/layout/hProcess4"/>
    <dgm:cxn modelId="{A69AB6F8-4868-4FC1-A515-1176C1C9EAC5}" srcId="{8BB5748F-11F7-4D13-A467-99BF5D83681E}" destId="{95B34A9F-DD7F-4FED-BB2B-F20A844600CF}" srcOrd="0" destOrd="0" parTransId="{5512C9D5-88A3-4261-A9D8-5760BF130BB7}" sibTransId="{E322824C-E6C8-4CE9-A0CB-07033113A4DE}"/>
    <dgm:cxn modelId="{61ED39A1-FB14-4132-9535-BC5FD098114F}" type="presParOf" srcId="{62895DC3-A201-411B-8672-E8F98347BAE1}" destId="{9B1CC875-92A5-41D1-B006-C6D71C23FF5D}" srcOrd="0" destOrd="0" presId="urn:microsoft.com/office/officeart/2005/8/layout/hProcess4"/>
    <dgm:cxn modelId="{40883AC8-3750-46B1-96D8-C47994DA55CD}" type="presParOf" srcId="{62895DC3-A201-411B-8672-E8F98347BAE1}" destId="{7221D0AD-910F-4B24-B0E4-AC26B1184903}" srcOrd="1" destOrd="0" presId="urn:microsoft.com/office/officeart/2005/8/layout/hProcess4"/>
    <dgm:cxn modelId="{D6DA39E6-92BF-4B90-B0D4-223D13AF66A9}" type="presParOf" srcId="{62895DC3-A201-411B-8672-E8F98347BAE1}" destId="{F2049646-1E2E-4CDD-8EE3-93C813C190ED}" srcOrd="2" destOrd="0" presId="urn:microsoft.com/office/officeart/2005/8/layout/hProcess4"/>
    <dgm:cxn modelId="{CBE492DA-DDA8-43AD-8015-FC537E65620D}" type="presParOf" srcId="{F2049646-1E2E-4CDD-8EE3-93C813C190ED}" destId="{24C5AD91-EFD4-46FF-9B94-8C21047FF4A7}" srcOrd="0" destOrd="0" presId="urn:microsoft.com/office/officeart/2005/8/layout/hProcess4"/>
    <dgm:cxn modelId="{A064641A-310B-4BE1-8F2A-98E7FE1D370B}" type="presParOf" srcId="{24C5AD91-EFD4-46FF-9B94-8C21047FF4A7}" destId="{ABD07DD3-8AE6-442F-AD26-5E79353D0CB1}" srcOrd="0" destOrd="0" presId="urn:microsoft.com/office/officeart/2005/8/layout/hProcess4"/>
    <dgm:cxn modelId="{DF119BC6-E6E5-474E-9DC6-CF172B7FDBF0}" type="presParOf" srcId="{24C5AD91-EFD4-46FF-9B94-8C21047FF4A7}" destId="{069F1DEF-A590-4266-B7D0-D2150FFB3579}" srcOrd="1" destOrd="0" presId="urn:microsoft.com/office/officeart/2005/8/layout/hProcess4"/>
    <dgm:cxn modelId="{9D7D1DBC-2696-46B2-8AF2-2AA4CC8748D5}" type="presParOf" srcId="{24C5AD91-EFD4-46FF-9B94-8C21047FF4A7}" destId="{BECE6DFB-07AC-4692-989E-A629E695428A}" srcOrd="2" destOrd="0" presId="urn:microsoft.com/office/officeart/2005/8/layout/hProcess4"/>
    <dgm:cxn modelId="{231181DF-270D-4178-B29F-BA829B4F55F8}" type="presParOf" srcId="{24C5AD91-EFD4-46FF-9B94-8C21047FF4A7}" destId="{290E3201-5DD9-4895-A465-725EAACC6CF2}" srcOrd="3" destOrd="0" presId="urn:microsoft.com/office/officeart/2005/8/layout/hProcess4"/>
    <dgm:cxn modelId="{56BDD2DC-B925-4AF8-9B2F-9659D6B5AB1C}" type="presParOf" srcId="{24C5AD91-EFD4-46FF-9B94-8C21047FF4A7}" destId="{ED039834-0AFB-48B4-8474-EF75A455411E}" srcOrd="4" destOrd="0" presId="urn:microsoft.com/office/officeart/2005/8/layout/hProcess4"/>
    <dgm:cxn modelId="{154B920A-C8BD-437E-A2A4-CECFCC8D1124}" type="presParOf" srcId="{F2049646-1E2E-4CDD-8EE3-93C813C190ED}" destId="{229C65E6-7827-4C18-AAF6-4BB8F61F9372}" srcOrd="1" destOrd="0" presId="urn:microsoft.com/office/officeart/2005/8/layout/hProcess4"/>
    <dgm:cxn modelId="{DE912FD6-4121-42DF-8B9F-302A18ED3026}" type="presParOf" srcId="{F2049646-1E2E-4CDD-8EE3-93C813C190ED}" destId="{AD674ACC-5CA1-49D8-B6AE-B99A9373FEFF}" srcOrd="2" destOrd="0" presId="urn:microsoft.com/office/officeart/2005/8/layout/hProcess4"/>
    <dgm:cxn modelId="{FC85CA87-AE62-4DBF-B71D-9B6B8C347C9B}" type="presParOf" srcId="{AD674ACC-5CA1-49D8-B6AE-B99A9373FEFF}" destId="{4F68B0E6-775E-4038-84E6-E0177DA8EFB3}" srcOrd="0" destOrd="0" presId="urn:microsoft.com/office/officeart/2005/8/layout/hProcess4"/>
    <dgm:cxn modelId="{A1D78C3E-8303-4736-AF57-2742E72CA11C}" type="presParOf" srcId="{AD674ACC-5CA1-49D8-B6AE-B99A9373FEFF}" destId="{74288DC7-31ED-4467-A737-2D9D17B92F88}" srcOrd="1" destOrd="0" presId="urn:microsoft.com/office/officeart/2005/8/layout/hProcess4"/>
    <dgm:cxn modelId="{D759FA79-EBD8-4EA9-993E-B2052A33090C}" type="presParOf" srcId="{AD674ACC-5CA1-49D8-B6AE-B99A9373FEFF}" destId="{BEC9670A-E088-4436-9F0C-FD6BEE6D3E9C}" srcOrd="2" destOrd="0" presId="urn:microsoft.com/office/officeart/2005/8/layout/hProcess4"/>
    <dgm:cxn modelId="{110E80C6-6C88-41C5-B9C0-277F53E14818}" type="presParOf" srcId="{AD674ACC-5CA1-49D8-B6AE-B99A9373FEFF}" destId="{598D528A-E481-4FBB-9F0A-E2BAA8C6A295}" srcOrd="3" destOrd="0" presId="urn:microsoft.com/office/officeart/2005/8/layout/hProcess4"/>
    <dgm:cxn modelId="{7710667D-897A-47D2-BCD3-CC8729B8B58C}" type="presParOf" srcId="{AD674ACC-5CA1-49D8-B6AE-B99A9373FEFF}" destId="{B7C3F538-A364-4982-B0FE-251C97FD5E57}" srcOrd="4" destOrd="0" presId="urn:microsoft.com/office/officeart/2005/8/layout/hProcess4"/>
    <dgm:cxn modelId="{4F8D18C7-F658-4E46-8FF5-9852A72C5A34}" type="presParOf" srcId="{F2049646-1E2E-4CDD-8EE3-93C813C190ED}" destId="{D346DD41-7E75-477B-9230-26D051E986C7}" srcOrd="3" destOrd="0" presId="urn:microsoft.com/office/officeart/2005/8/layout/hProcess4"/>
    <dgm:cxn modelId="{3260EB0B-01A3-4DB7-8220-E06E4EC4F4C2}" type="presParOf" srcId="{F2049646-1E2E-4CDD-8EE3-93C813C190ED}" destId="{C2E55413-A362-4B59-A3D7-5C460845D30C}" srcOrd="4" destOrd="0" presId="urn:microsoft.com/office/officeart/2005/8/layout/hProcess4"/>
    <dgm:cxn modelId="{7C81026B-3B45-43C7-AB3E-BF9FA0460E38}" type="presParOf" srcId="{C2E55413-A362-4B59-A3D7-5C460845D30C}" destId="{5D244A1C-A490-49B5-9790-591765AAB7AD}" srcOrd="0" destOrd="0" presId="urn:microsoft.com/office/officeart/2005/8/layout/hProcess4"/>
    <dgm:cxn modelId="{27823DA9-B520-42E1-9C0C-35AFEC4B08BE}" type="presParOf" srcId="{C2E55413-A362-4B59-A3D7-5C460845D30C}" destId="{A48A585B-7435-4F5B-8E57-E441FD862193}" srcOrd="1" destOrd="0" presId="urn:microsoft.com/office/officeart/2005/8/layout/hProcess4"/>
    <dgm:cxn modelId="{E25DC7EB-F633-4E6A-B8EC-C29290BFF401}" type="presParOf" srcId="{C2E55413-A362-4B59-A3D7-5C460845D30C}" destId="{0ED06498-4101-4C06-94AE-6429E23CA8CD}" srcOrd="2" destOrd="0" presId="urn:microsoft.com/office/officeart/2005/8/layout/hProcess4"/>
    <dgm:cxn modelId="{37C4323D-007D-4EAF-94D7-E009C5C936B4}" type="presParOf" srcId="{C2E55413-A362-4B59-A3D7-5C460845D30C}" destId="{149ACD7D-1E83-41AB-9C98-CE04B8D0486D}" srcOrd="3" destOrd="0" presId="urn:microsoft.com/office/officeart/2005/8/layout/hProcess4"/>
    <dgm:cxn modelId="{EAB26A75-E7DA-4928-A907-59ADE6CF45A5}" type="presParOf" srcId="{C2E55413-A362-4B59-A3D7-5C460845D30C}" destId="{C9BFE6B4-13B6-40DB-98F0-08FDB3870A2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81AF8-0E82-43EC-8F29-A2AA49B009A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4717B-5BBB-4B79-A6D8-76F100A21063}">
      <dgm:prSet custT="1"/>
      <dgm:spPr/>
      <dgm:t>
        <a:bodyPr/>
        <a:lstStyle/>
        <a:p>
          <a:r>
            <a:rPr lang="en-US" sz="1400" b="1" u="none" dirty="0"/>
            <a:t>Each League Final Data Set:</a:t>
          </a:r>
          <a:endParaRPr lang="en-US" sz="1400" u="none" dirty="0"/>
        </a:p>
      </dgm:t>
    </dgm:pt>
    <dgm:pt modelId="{1501806A-CF4F-4499-8DF1-1B8DB375739C}" type="parTrans" cxnId="{1D811963-6D01-42F9-A952-E8B69C5C34E6}">
      <dgm:prSet/>
      <dgm:spPr/>
      <dgm:t>
        <a:bodyPr/>
        <a:lstStyle/>
        <a:p>
          <a:endParaRPr lang="en-US"/>
        </a:p>
      </dgm:t>
    </dgm:pt>
    <dgm:pt modelId="{AF216734-9865-4C5F-80FB-AC95E7C653FF}" type="sibTrans" cxnId="{1D811963-6D01-42F9-A952-E8B69C5C34E6}">
      <dgm:prSet/>
      <dgm:spPr/>
      <dgm:t>
        <a:bodyPr/>
        <a:lstStyle/>
        <a:p>
          <a:endParaRPr lang="en-US"/>
        </a:p>
      </dgm:t>
    </dgm:pt>
    <dgm:pt modelId="{8C8AFA50-E0AF-4301-A8C6-7B4D0F59E199}">
      <dgm:prSet/>
      <dgm:spPr/>
      <dgm:t>
        <a:bodyPr/>
        <a:lstStyle/>
        <a:p>
          <a:r>
            <a:rPr lang="en-US"/>
            <a:t>Home Team Name</a:t>
          </a:r>
        </a:p>
      </dgm:t>
    </dgm:pt>
    <dgm:pt modelId="{2BB4A500-FF25-4BD0-8D00-F5E94CFDCEAC}" type="parTrans" cxnId="{3C86B84A-A7EF-47F0-AD30-17D3BD25E487}">
      <dgm:prSet/>
      <dgm:spPr/>
      <dgm:t>
        <a:bodyPr/>
        <a:lstStyle/>
        <a:p>
          <a:endParaRPr lang="en-US"/>
        </a:p>
      </dgm:t>
    </dgm:pt>
    <dgm:pt modelId="{C58CDF9D-8D42-4CCB-8B72-634F689F9444}" type="sibTrans" cxnId="{3C86B84A-A7EF-47F0-AD30-17D3BD25E487}">
      <dgm:prSet/>
      <dgm:spPr/>
      <dgm:t>
        <a:bodyPr/>
        <a:lstStyle/>
        <a:p>
          <a:endParaRPr lang="en-US"/>
        </a:p>
      </dgm:t>
    </dgm:pt>
    <dgm:pt modelId="{DB3B07E0-3131-4A12-8C0B-87A2F7730EE9}">
      <dgm:prSet/>
      <dgm:spPr/>
      <dgm:t>
        <a:bodyPr/>
        <a:lstStyle/>
        <a:p>
          <a:r>
            <a:rPr lang="en-US"/>
            <a:t>Away Team Name</a:t>
          </a:r>
        </a:p>
      </dgm:t>
    </dgm:pt>
    <dgm:pt modelId="{B9630AFA-6DD2-4DB2-AF66-FF257C82E2B1}" type="parTrans" cxnId="{7893664F-644D-419F-A261-5500AE384F28}">
      <dgm:prSet/>
      <dgm:spPr/>
      <dgm:t>
        <a:bodyPr/>
        <a:lstStyle/>
        <a:p>
          <a:endParaRPr lang="en-US"/>
        </a:p>
      </dgm:t>
    </dgm:pt>
    <dgm:pt modelId="{A8B78791-02DB-4F78-98A2-6335B49630B7}" type="sibTrans" cxnId="{7893664F-644D-419F-A261-5500AE384F28}">
      <dgm:prSet/>
      <dgm:spPr/>
      <dgm:t>
        <a:bodyPr/>
        <a:lstStyle/>
        <a:p>
          <a:endParaRPr lang="en-US"/>
        </a:p>
      </dgm:t>
    </dgm:pt>
    <dgm:pt modelId="{144E780B-0E75-464F-A057-B4B988906DCF}">
      <dgm:prSet/>
      <dgm:spPr/>
      <dgm:t>
        <a:bodyPr/>
        <a:lstStyle/>
        <a:p>
          <a:r>
            <a:rPr lang="en-US"/>
            <a:t>Home Team Score</a:t>
          </a:r>
        </a:p>
      </dgm:t>
    </dgm:pt>
    <dgm:pt modelId="{D218E90A-A733-4F64-BC66-AB8E6936549A}" type="parTrans" cxnId="{D1E4E778-E93D-4322-B7D5-37847B81BA20}">
      <dgm:prSet/>
      <dgm:spPr/>
      <dgm:t>
        <a:bodyPr/>
        <a:lstStyle/>
        <a:p>
          <a:endParaRPr lang="en-US"/>
        </a:p>
      </dgm:t>
    </dgm:pt>
    <dgm:pt modelId="{41BBC090-E541-4791-AF1D-D196ED8FE50A}" type="sibTrans" cxnId="{D1E4E778-E93D-4322-B7D5-37847B81BA20}">
      <dgm:prSet/>
      <dgm:spPr/>
      <dgm:t>
        <a:bodyPr/>
        <a:lstStyle/>
        <a:p>
          <a:endParaRPr lang="en-US"/>
        </a:p>
      </dgm:t>
    </dgm:pt>
    <dgm:pt modelId="{22A7FDB8-0F8E-4C14-A035-4DC742BCD08F}">
      <dgm:prSet/>
      <dgm:spPr/>
      <dgm:t>
        <a:bodyPr/>
        <a:lstStyle/>
        <a:p>
          <a:r>
            <a:rPr lang="en-US" dirty="0"/>
            <a:t>Away Team Score</a:t>
          </a:r>
        </a:p>
      </dgm:t>
    </dgm:pt>
    <dgm:pt modelId="{4F52DCF6-DABA-4A71-8363-94ABC2787552}" type="parTrans" cxnId="{7F7B0278-FEA0-4DAE-AAEB-510E3FD27A04}">
      <dgm:prSet/>
      <dgm:spPr/>
      <dgm:t>
        <a:bodyPr/>
        <a:lstStyle/>
        <a:p>
          <a:endParaRPr lang="en-US"/>
        </a:p>
      </dgm:t>
    </dgm:pt>
    <dgm:pt modelId="{94CA5AA1-9A05-4D20-9B01-C1F81714E4B4}" type="sibTrans" cxnId="{7F7B0278-FEA0-4DAE-AAEB-510E3FD27A04}">
      <dgm:prSet/>
      <dgm:spPr/>
      <dgm:t>
        <a:bodyPr/>
        <a:lstStyle/>
        <a:p>
          <a:endParaRPr lang="en-US"/>
        </a:p>
      </dgm:t>
    </dgm:pt>
    <dgm:pt modelId="{1A6DE936-60E5-416B-A053-BAF2221FEC60}">
      <dgm:prSet/>
      <dgm:spPr/>
      <dgm:t>
        <a:bodyPr/>
        <a:lstStyle/>
        <a:p>
          <a:r>
            <a:rPr lang="en-US"/>
            <a:t>Final Game Results</a:t>
          </a:r>
        </a:p>
      </dgm:t>
    </dgm:pt>
    <dgm:pt modelId="{C0B53231-6FCE-428E-B7DB-0A016B187C24}" type="parTrans" cxnId="{AADE3E37-0599-402B-B30F-B4602DCC6DB2}">
      <dgm:prSet/>
      <dgm:spPr/>
      <dgm:t>
        <a:bodyPr/>
        <a:lstStyle/>
        <a:p>
          <a:endParaRPr lang="en-US"/>
        </a:p>
      </dgm:t>
    </dgm:pt>
    <dgm:pt modelId="{6B37FBAC-9F0F-420D-A553-BC93446AB48C}" type="sibTrans" cxnId="{AADE3E37-0599-402B-B30F-B4602DCC6DB2}">
      <dgm:prSet/>
      <dgm:spPr/>
      <dgm:t>
        <a:bodyPr/>
        <a:lstStyle/>
        <a:p>
          <a:endParaRPr lang="en-US"/>
        </a:p>
      </dgm:t>
    </dgm:pt>
    <dgm:pt modelId="{A9C61E7E-CBA6-4F60-87C7-FAE9CA4215AC}">
      <dgm:prSet/>
      <dgm:spPr/>
      <dgm:t>
        <a:bodyPr/>
        <a:lstStyle/>
        <a:p>
          <a:r>
            <a:rPr lang="en-US"/>
            <a:t>Game Date</a:t>
          </a:r>
        </a:p>
      </dgm:t>
    </dgm:pt>
    <dgm:pt modelId="{D2F9A692-5DB4-410F-B003-CFDC1E67D1A3}" type="parTrans" cxnId="{76F1595F-7040-43CE-822A-97A3F8D8BFE7}">
      <dgm:prSet/>
      <dgm:spPr/>
      <dgm:t>
        <a:bodyPr/>
        <a:lstStyle/>
        <a:p>
          <a:endParaRPr lang="en-US"/>
        </a:p>
      </dgm:t>
    </dgm:pt>
    <dgm:pt modelId="{582F95B4-FFA8-4341-86B7-77B9C6B7E070}" type="sibTrans" cxnId="{76F1595F-7040-43CE-822A-97A3F8D8BFE7}">
      <dgm:prSet/>
      <dgm:spPr/>
      <dgm:t>
        <a:bodyPr/>
        <a:lstStyle/>
        <a:p>
          <a:endParaRPr lang="en-US"/>
        </a:p>
      </dgm:t>
    </dgm:pt>
    <dgm:pt modelId="{3FF4E7F2-B48E-46B4-9890-E3D743B21519}">
      <dgm:prSet/>
      <dgm:spPr/>
      <dgm:t>
        <a:bodyPr/>
        <a:lstStyle/>
        <a:p>
          <a:r>
            <a:rPr lang="en-US"/>
            <a:t>Game City</a:t>
          </a:r>
        </a:p>
      </dgm:t>
    </dgm:pt>
    <dgm:pt modelId="{DB8C0009-039C-46E7-B523-A3776FA1FBEC}" type="parTrans" cxnId="{E481FA49-C331-468D-BB0F-239E5F981C80}">
      <dgm:prSet/>
      <dgm:spPr/>
      <dgm:t>
        <a:bodyPr/>
        <a:lstStyle/>
        <a:p>
          <a:endParaRPr lang="en-US"/>
        </a:p>
      </dgm:t>
    </dgm:pt>
    <dgm:pt modelId="{4AAED5DD-42D5-4CD1-9E6E-27E3367584A5}" type="sibTrans" cxnId="{E481FA49-C331-468D-BB0F-239E5F981C80}">
      <dgm:prSet/>
      <dgm:spPr/>
      <dgm:t>
        <a:bodyPr/>
        <a:lstStyle/>
        <a:p>
          <a:endParaRPr lang="en-US"/>
        </a:p>
      </dgm:t>
    </dgm:pt>
    <dgm:pt modelId="{E509442C-1C86-4308-B6DE-76883A09A41A}">
      <dgm:prSet/>
      <dgm:spPr/>
      <dgm:t>
        <a:bodyPr/>
        <a:lstStyle/>
        <a:p>
          <a:r>
            <a:rPr lang="en-US"/>
            <a:t>City Lng</a:t>
          </a:r>
        </a:p>
      </dgm:t>
    </dgm:pt>
    <dgm:pt modelId="{04DEB46F-E22C-412D-80EC-F8B28F5A336C}" type="parTrans" cxnId="{6A42D2CF-75A3-43F4-B9E2-BC94D31724A1}">
      <dgm:prSet/>
      <dgm:spPr/>
      <dgm:t>
        <a:bodyPr/>
        <a:lstStyle/>
        <a:p>
          <a:endParaRPr lang="en-US"/>
        </a:p>
      </dgm:t>
    </dgm:pt>
    <dgm:pt modelId="{2E09DB75-A762-4558-A92B-9E493FEC6B94}" type="sibTrans" cxnId="{6A42D2CF-75A3-43F4-B9E2-BC94D31724A1}">
      <dgm:prSet/>
      <dgm:spPr/>
      <dgm:t>
        <a:bodyPr/>
        <a:lstStyle/>
        <a:p>
          <a:endParaRPr lang="en-US"/>
        </a:p>
      </dgm:t>
    </dgm:pt>
    <dgm:pt modelId="{7F17B57D-8EA3-4BCC-8EFE-A9554099A90B}">
      <dgm:prSet/>
      <dgm:spPr/>
      <dgm:t>
        <a:bodyPr/>
        <a:lstStyle/>
        <a:p>
          <a:r>
            <a:rPr lang="en-US"/>
            <a:t>City Lat</a:t>
          </a:r>
        </a:p>
      </dgm:t>
    </dgm:pt>
    <dgm:pt modelId="{E1037A32-4F7F-496E-A8E0-8D6E0DF12E5A}" type="parTrans" cxnId="{688BBAA8-1181-4955-A080-63D606BBD48D}">
      <dgm:prSet/>
      <dgm:spPr/>
      <dgm:t>
        <a:bodyPr/>
        <a:lstStyle/>
        <a:p>
          <a:endParaRPr lang="en-US"/>
        </a:p>
      </dgm:t>
    </dgm:pt>
    <dgm:pt modelId="{C0673D6D-D29F-4094-B544-4002F7CD0719}" type="sibTrans" cxnId="{688BBAA8-1181-4955-A080-63D606BBD48D}">
      <dgm:prSet/>
      <dgm:spPr/>
      <dgm:t>
        <a:bodyPr/>
        <a:lstStyle/>
        <a:p>
          <a:endParaRPr lang="en-US"/>
        </a:p>
      </dgm:t>
    </dgm:pt>
    <dgm:pt modelId="{A4C8A507-EF25-4E1F-A1F7-2BD0C3BBC348}">
      <dgm:prSet/>
      <dgm:spPr/>
      <dgm:t>
        <a:bodyPr/>
        <a:lstStyle/>
        <a:p>
          <a:r>
            <a:rPr lang="en-US" dirty="0"/>
            <a:t>Average weather during Game</a:t>
          </a:r>
        </a:p>
      </dgm:t>
    </dgm:pt>
    <dgm:pt modelId="{579FE3BF-0838-4D26-B20D-BF9867A796AF}" type="parTrans" cxnId="{5D40D3A9-7BD8-4E98-9D6F-AC481557B721}">
      <dgm:prSet/>
      <dgm:spPr/>
      <dgm:t>
        <a:bodyPr/>
        <a:lstStyle/>
        <a:p>
          <a:endParaRPr lang="en-US"/>
        </a:p>
      </dgm:t>
    </dgm:pt>
    <dgm:pt modelId="{B65E5578-98C4-41CC-A1C3-8C89D95BE9C1}" type="sibTrans" cxnId="{5D40D3A9-7BD8-4E98-9D6F-AC481557B721}">
      <dgm:prSet/>
      <dgm:spPr/>
      <dgm:t>
        <a:bodyPr/>
        <a:lstStyle/>
        <a:p>
          <a:endParaRPr lang="en-US"/>
        </a:p>
      </dgm:t>
    </dgm:pt>
    <dgm:pt modelId="{9A8D620C-CC98-412F-9FE3-9A310052B070}" type="pres">
      <dgm:prSet presAssocID="{F3581AF8-0E82-43EC-8F29-A2AA49B009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81A3E0-4A72-4B3A-A4B2-4D8768FB0D92}" type="pres">
      <dgm:prSet presAssocID="{DC14717B-5BBB-4B79-A6D8-76F100A21063}" presName="hierRoot1" presStyleCnt="0"/>
      <dgm:spPr/>
    </dgm:pt>
    <dgm:pt modelId="{1371C0D5-3573-49CA-B8CD-3A517E044CDF}" type="pres">
      <dgm:prSet presAssocID="{DC14717B-5BBB-4B79-A6D8-76F100A21063}" presName="composite" presStyleCnt="0"/>
      <dgm:spPr/>
    </dgm:pt>
    <dgm:pt modelId="{563A60C3-5FA7-4367-9061-2B6A91E88E2D}" type="pres">
      <dgm:prSet presAssocID="{DC14717B-5BBB-4B79-A6D8-76F100A21063}" presName="background" presStyleLbl="node0" presStyleIdx="0" presStyleCnt="1"/>
      <dgm:spPr/>
    </dgm:pt>
    <dgm:pt modelId="{3DA6D559-A2B0-4960-A0C4-1E550DB35BA2}" type="pres">
      <dgm:prSet presAssocID="{DC14717B-5BBB-4B79-A6D8-76F100A21063}" presName="text" presStyleLbl="fgAcc0" presStyleIdx="0" presStyleCnt="1" custScaleX="221453">
        <dgm:presLayoutVars>
          <dgm:chPref val="3"/>
        </dgm:presLayoutVars>
      </dgm:prSet>
      <dgm:spPr/>
    </dgm:pt>
    <dgm:pt modelId="{A67407DE-F87A-4EE7-A1DF-1E65B24CCEF7}" type="pres">
      <dgm:prSet presAssocID="{DC14717B-5BBB-4B79-A6D8-76F100A21063}" presName="hierChild2" presStyleCnt="0"/>
      <dgm:spPr/>
    </dgm:pt>
    <dgm:pt modelId="{55DF79CA-DB24-4BFC-97A3-F3D22ABE4EBC}" type="pres">
      <dgm:prSet presAssocID="{2BB4A500-FF25-4BD0-8D00-F5E94CFDCEAC}" presName="Name10" presStyleLbl="parChTrans1D2" presStyleIdx="0" presStyleCnt="10"/>
      <dgm:spPr/>
    </dgm:pt>
    <dgm:pt modelId="{CEEB712F-D7B9-4719-80C4-10BD09A8C1DF}" type="pres">
      <dgm:prSet presAssocID="{8C8AFA50-E0AF-4301-A8C6-7B4D0F59E199}" presName="hierRoot2" presStyleCnt="0"/>
      <dgm:spPr/>
    </dgm:pt>
    <dgm:pt modelId="{1B0684F2-9054-412C-9030-A803DBCEC479}" type="pres">
      <dgm:prSet presAssocID="{8C8AFA50-E0AF-4301-A8C6-7B4D0F59E199}" presName="composite2" presStyleCnt="0"/>
      <dgm:spPr/>
    </dgm:pt>
    <dgm:pt modelId="{A1C436BB-3BBF-4112-9EC0-7E98C3E73BCE}" type="pres">
      <dgm:prSet presAssocID="{8C8AFA50-E0AF-4301-A8C6-7B4D0F59E199}" presName="background2" presStyleLbl="node2" presStyleIdx="0" presStyleCnt="10"/>
      <dgm:spPr/>
    </dgm:pt>
    <dgm:pt modelId="{A05879E8-79C8-4E8C-BC08-76277F842BC0}" type="pres">
      <dgm:prSet presAssocID="{8C8AFA50-E0AF-4301-A8C6-7B4D0F59E199}" presName="text2" presStyleLbl="fgAcc2" presStyleIdx="0" presStyleCnt="10">
        <dgm:presLayoutVars>
          <dgm:chPref val="3"/>
        </dgm:presLayoutVars>
      </dgm:prSet>
      <dgm:spPr/>
    </dgm:pt>
    <dgm:pt modelId="{EDEEFE0B-533E-471B-9594-7D1D41591B88}" type="pres">
      <dgm:prSet presAssocID="{8C8AFA50-E0AF-4301-A8C6-7B4D0F59E199}" presName="hierChild3" presStyleCnt="0"/>
      <dgm:spPr/>
    </dgm:pt>
    <dgm:pt modelId="{C6F0C8C0-B20D-4880-BEEF-4CF34A576077}" type="pres">
      <dgm:prSet presAssocID="{B9630AFA-6DD2-4DB2-AF66-FF257C82E2B1}" presName="Name10" presStyleLbl="parChTrans1D2" presStyleIdx="1" presStyleCnt="10"/>
      <dgm:spPr/>
    </dgm:pt>
    <dgm:pt modelId="{B021384C-D300-4497-B2BF-FD4D02F26447}" type="pres">
      <dgm:prSet presAssocID="{DB3B07E0-3131-4A12-8C0B-87A2F7730EE9}" presName="hierRoot2" presStyleCnt="0"/>
      <dgm:spPr/>
    </dgm:pt>
    <dgm:pt modelId="{34C17597-E0C6-469F-A870-346F490034B8}" type="pres">
      <dgm:prSet presAssocID="{DB3B07E0-3131-4A12-8C0B-87A2F7730EE9}" presName="composite2" presStyleCnt="0"/>
      <dgm:spPr/>
    </dgm:pt>
    <dgm:pt modelId="{A792DF3B-A440-49BD-BB98-36CF1CE86BCD}" type="pres">
      <dgm:prSet presAssocID="{DB3B07E0-3131-4A12-8C0B-87A2F7730EE9}" presName="background2" presStyleLbl="node2" presStyleIdx="1" presStyleCnt="10"/>
      <dgm:spPr/>
    </dgm:pt>
    <dgm:pt modelId="{6DAC4EFA-2218-425E-9C4F-2EDCB3429316}" type="pres">
      <dgm:prSet presAssocID="{DB3B07E0-3131-4A12-8C0B-87A2F7730EE9}" presName="text2" presStyleLbl="fgAcc2" presStyleIdx="1" presStyleCnt="10">
        <dgm:presLayoutVars>
          <dgm:chPref val="3"/>
        </dgm:presLayoutVars>
      </dgm:prSet>
      <dgm:spPr/>
    </dgm:pt>
    <dgm:pt modelId="{9C44D99E-C6C1-40AC-8B9B-67CD1BF0F274}" type="pres">
      <dgm:prSet presAssocID="{DB3B07E0-3131-4A12-8C0B-87A2F7730EE9}" presName="hierChild3" presStyleCnt="0"/>
      <dgm:spPr/>
    </dgm:pt>
    <dgm:pt modelId="{63DDFEB9-044A-4D05-B864-84AC1B3E4497}" type="pres">
      <dgm:prSet presAssocID="{D218E90A-A733-4F64-BC66-AB8E6936549A}" presName="Name10" presStyleLbl="parChTrans1D2" presStyleIdx="2" presStyleCnt="10"/>
      <dgm:spPr/>
    </dgm:pt>
    <dgm:pt modelId="{3C1CBD07-BE49-4DD7-A4F8-17F6CA120A49}" type="pres">
      <dgm:prSet presAssocID="{144E780B-0E75-464F-A057-B4B988906DCF}" presName="hierRoot2" presStyleCnt="0"/>
      <dgm:spPr/>
    </dgm:pt>
    <dgm:pt modelId="{DCA32B55-D3D8-4645-B459-BA301A392016}" type="pres">
      <dgm:prSet presAssocID="{144E780B-0E75-464F-A057-B4B988906DCF}" presName="composite2" presStyleCnt="0"/>
      <dgm:spPr/>
    </dgm:pt>
    <dgm:pt modelId="{E3BCE47B-2D09-4FDB-940D-CEAEE07B521A}" type="pres">
      <dgm:prSet presAssocID="{144E780B-0E75-464F-A057-B4B988906DCF}" presName="background2" presStyleLbl="node2" presStyleIdx="2" presStyleCnt="10"/>
      <dgm:spPr/>
    </dgm:pt>
    <dgm:pt modelId="{838DB692-FE53-4064-8C59-CBC0A65FDE63}" type="pres">
      <dgm:prSet presAssocID="{144E780B-0E75-464F-A057-B4B988906DCF}" presName="text2" presStyleLbl="fgAcc2" presStyleIdx="2" presStyleCnt="10">
        <dgm:presLayoutVars>
          <dgm:chPref val="3"/>
        </dgm:presLayoutVars>
      </dgm:prSet>
      <dgm:spPr/>
    </dgm:pt>
    <dgm:pt modelId="{C6B6E89E-9EFC-4285-9A2D-D674713029FE}" type="pres">
      <dgm:prSet presAssocID="{144E780B-0E75-464F-A057-B4B988906DCF}" presName="hierChild3" presStyleCnt="0"/>
      <dgm:spPr/>
    </dgm:pt>
    <dgm:pt modelId="{974EB691-EE84-48F2-929E-17BC7A65D20D}" type="pres">
      <dgm:prSet presAssocID="{4F52DCF6-DABA-4A71-8363-94ABC2787552}" presName="Name10" presStyleLbl="parChTrans1D2" presStyleIdx="3" presStyleCnt="10"/>
      <dgm:spPr/>
    </dgm:pt>
    <dgm:pt modelId="{52DDBB23-0A1A-4BB9-8FF8-E39CE2A852B3}" type="pres">
      <dgm:prSet presAssocID="{22A7FDB8-0F8E-4C14-A035-4DC742BCD08F}" presName="hierRoot2" presStyleCnt="0"/>
      <dgm:spPr/>
    </dgm:pt>
    <dgm:pt modelId="{362D6D52-33C3-413D-9426-3C1E02B344F5}" type="pres">
      <dgm:prSet presAssocID="{22A7FDB8-0F8E-4C14-A035-4DC742BCD08F}" presName="composite2" presStyleCnt="0"/>
      <dgm:spPr/>
    </dgm:pt>
    <dgm:pt modelId="{CBB7D994-E140-4209-8F0E-798C7385720D}" type="pres">
      <dgm:prSet presAssocID="{22A7FDB8-0F8E-4C14-A035-4DC742BCD08F}" presName="background2" presStyleLbl="node2" presStyleIdx="3" presStyleCnt="10"/>
      <dgm:spPr/>
    </dgm:pt>
    <dgm:pt modelId="{54DA3097-E1D8-4800-94F0-0A28BDA075B8}" type="pres">
      <dgm:prSet presAssocID="{22A7FDB8-0F8E-4C14-A035-4DC742BCD08F}" presName="text2" presStyleLbl="fgAcc2" presStyleIdx="3" presStyleCnt="10">
        <dgm:presLayoutVars>
          <dgm:chPref val="3"/>
        </dgm:presLayoutVars>
      </dgm:prSet>
      <dgm:spPr/>
    </dgm:pt>
    <dgm:pt modelId="{26BC3CCD-5D9E-4ABE-A19B-66F4C3BA7FA0}" type="pres">
      <dgm:prSet presAssocID="{22A7FDB8-0F8E-4C14-A035-4DC742BCD08F}" presName="hierChild3" presStyleCnt="0"/>
      <dgm:spPr/>
    </dgm:pt>
    <dgm:pt modelId="{07B9C0F9-048F-4BBD-B35C-ABCB5E25CCA7}" type="pres">
      <dgm:prSet presAssocID="{C0B53231-6FCE-428E-B7DB-0A016B187C24}" presName="Name10" presStyleLbl="parChTrans1D2" presStyleIdx="4" presStyleCnt="10"/>
      <dgm:spPr/>
    </dgm:pt>
    <dgm:pt modelId="{592DB53F-2D10-4CCA-860A-5D1FB6BF6528}" type="pres">
      <dgm:prSet presAssocID="{1A6DE936-60E5-416B-A053-BAF2221FEC60}" presName="hierRoot2" presStyleCnt="0"/>
      <dgm:spPr/>
    </dgm:pt>
    <dgm:pt modelId="{1FD20414-B626-467E-BED6-874B25639E10}" type="pres">
      <dgm:prSet presAssocID="{1A6DE936-60E5-416B-A053-BAF2221FEC60}" presName="composite2" presStyleCnt="0"/>
      <dgm:spPr/>
    </dgm:pt>
    <dgm:pt modelId="{821770F3-671D-4EFA-983E-1E80492DEA2E}" type="pres">
      <dgm:prSet presAssocID="{1A6DE936-60E5-416B-A053-BAF2221FEC60}" presName="background2" presStyleLbl="node2" presStyleIdx="4" presStyleCnt="10"/>
      <dgm:spPr/>
    </dgm:pt>
    <dgm:pt modelId="{A6A6EE44-FDD6-4775-9BC5-4FA08C06754D}" type="pres">
      <dgm:prSet presAssocID="{1A6DE936-60E5-416B-A053-BAF2221FEC60}" presName="text2" presStyleLbl="fgAcc2" presStyleIdx="4" presStyleCnt="10">
        <dgm:presLayoutVars>
          <dgm:chPref val="3"/>
        </dgm:presLayoutVars>
      </dgm:prSet>
      <dgm:spPr/>
    </dgm:pt>
    <dgm:pt modelId="{966BE193-B391-4079-BB22-0545D6F203B7}" type="pres">
      <dgm:prSet presAssocID="{1A6DE936-60E5-416B-A053-BAF2221FEC60}" presName="hierChild3" presStyleCnt="0"/>
      <dgm:spPr/>
    </dgm:pt>
    <dgm:pt modelId="{15CEAB3C-6227-4822-9000-0AE64EDA5D09}" type="pres">
      <dgm:prSet presAssocID="{D2F9A692-5DB4-410F-B003-CFDC1E67D1A3}" presName="Name10" presStyleLbl="parChTrans1D2" presStyleIdx="5" presStyleCnt="10"/>
      <dgm:spPr/>
    </dgm:pt>
    <dgm:pt modelId="{7CD1356B-8ED0-4652-829D-E0143BD8C88F}" type="pres">
      <dgm:prSet presAssocID="{A9C61E7E-CBA6-4F60-87C7-FAE9CA4215AC}" presName="hierRoot2" presStyleCnt="0"/>
      <dgm:spPr/>
    </dgm:pt>
    <dgm:pt modelId="{D73E7704-3F07-4F41-ADB3-F39DBD789155}" type="pres">
      <dgm:prSet presAssocID="{A9C61E7E-CBA6-4F60-87C7-FAE9CA4215AC}" presName="composite2" presStyleCnt="0"/>
      <dgm:spPr/>
    </dgm:pt>
    <dgm:pt modelId="{01CA66BB-D063-4B6F-9443-C477D63A59A0}" type="pres">
      <dgm:prSet presAssocID="{A9C61E7E-CBA6-4F60-87C7-FAE9CA4215AC}" presName="background2" presStyleLbl="node2" presStyleIdx="5" presStyleCnt="10"/>
      <dgm:spPr/>
    </dgm:pt>
    <dgm:pt modelId="{BC06C4C7-E01E-47BB-89D5-F6C3CE419657}" type="pres">
      <dgm:prSet presAssocID="{A9C61E7E-CBA6-4F60-87C7-FAE9CA4215AC}" presName="text2" presStyleLbl="fgAcc2" presStyleIdx="5" presStyleCnt="10">
        <dgm:presLayoutVars>
          <dgm:chPref val="3"/>
        </dgm:presLayoutVars>
      </dgm:prSet>
      <dgm:spPr/>
    </dgm:pt>
    <dgm:pt modelId="{AB7ADCD3-0172-4579-84E1-393E2FF5F87D}" type="pres">
      <dgm:prSet presAssocID="{A9C61E7E-CBA6-4F60-87C7-FAE9CA4215AC}" presName="hierChild3" presStyleCnt="0"/>
      <dgm:spPr/>
    </dgm:pt>
    <dgm:pt modelId="{8235C5DF-D436-4628-A718-42767531AEE3}" type="pres">
      <dgm:prSet presAssocID="{DB8C0009-039C-46E7-B523-A3776FA1FBEC}" presName="Name10" presStyleLbl="parChTrans1D2" presStyleIdx="6" presStyleCnt="10"/>
      <dgm:spPr/>
    </dgm:pt>
    <dgm:pt modelId="{91CCE6DE-A1D8-4919-B08E-31F7280DBA7C}" type="pres">
      <dgm:prSet presAssocID="{3FF4E7F2-B48E-46B4-9890-E3D743B21519}" presName="hierRoot2" presStyleCnt="0"/>
      <dgm:spPr/>
    </dgm:pt>
    <dgm:pt modelId="{86C44A3C-1DCC-42FB-A66B-287BA433D20B}" type="pres">
      <dgm:prSet presAssocID="{3FF4E7F2-B48E-46B4-9890-E3D743B21519}" presName="composite2" presStyleCnt="0"/>
      <dgm:spPr/>
    </dgm:pt>
    <dgm:pt modelId="{0B85441B-748A-4384-95E5-6C7171F805DB}" type="pres">
      <dgm:prSet presAssocID="{3FF4E7F2-B48E-46B4-9890-E3D743B21519}" presName="background2" presStyleLbl="node2" presStyleIdx="6" presStyleCnt="10"/>
      <dgm:spPr/>
    </dgm:pt>
    <dgm:pt modelId="{793ADE69-9F24-4211-8C07-DF0279481AB1}" type="pres">
      <dgm:prSet presAssocID="{3FF4E7F2-B48E-46B4-9890-E3D743B21519}" presName="text2" presStyleLbl="fgAcc2" presStyleIdx="6" presStyleCnt="10">
        <dgm:presLayoutVars>
          <dgm:chPref val="3"/>
        </dgm:presLayoutVars>
      </dgm:prSet>
      <dgm:spPr/>
    </dgm:pt>
    <dgm:pt modelId="{5678D4EC-CCE1-4982-8494-A0B7F9983F75}" type="pres">
      <dgm:prSet presAssocID="{3FF4E7F2-B48E-46B4-9890-E3D743B21519}" presName="hierChild3" presStyleCnt="0"/>
      <dgm:spPr/>
    </dgm:pt>
    <dgm:pt modelId="{1B124FBC-103F-4279-B2D4-8DEE9B7B82C2}" type="pres">
      <dgm:prSet presAssocID="{04DEB46F-E22C-412D-80EC-F8B28F5A336C}" presName="Name10" presStyleLbl="parChTrans1D2" presStyleIdx="7" presStyleCnt="10"/>
      <dgm:spPr/>
    </dgm:pt>
    <dgm:pt modelId="{3595C2CE-53C8-44C3-81C2-79ED86B652BC}" type="pres">
      <dgm:prSet presAssocID="{E509442C-1C86-4308-B6DE-76883A09A41A}" presName="hierRoot2" presStyleCnt="0"/>
      <dgm:spPr/>
    </dgm:pt>
    <dgm:pt modelId="{0001D479-4590-4777-8603-4D6385D22DFF}" type="pres">
      <dgm:prSet presAssocID="{E509442C-1C86-4308-B6DE-76883A09A41A}" presName="composite2" presStyleCnt="0"/>
      <dgm:spPr/>
    </dgm:pt>
    <dgm:pt modelId="{510F7DDA-7625-4151-88BC-7E7DCC0BC052}" type="pres">
      <dgm:prSet presAssocID="{E509442C-1C86-4308-B6DE-76883A09A41A}" presName="background2" presStyleLbl="node2" presStyleIdx="7" presStyleCnt="10"/>
      <dgm:spPr/>
    </dgm:pt>
    <dgm:pt modelId="{B2D1C58E-656A-411C-A983-A38277618D0D}" type="pres">
      <dgm:prSet presAssocID="{E509442C-1C86-4308-B6DE-76883A09A41A}" presName="text2" presStyleLbl="fgAcc2" presStyleIdx="7" presStyleCnt="10">
        <dgm:presLayoutVars>
          <dgm:chPref val="3"/>
        </dgm:presLayoutVars>
      </dgm:prSet>
      <dgm:spPr/>
    </dgm:pt>
    <dgm:pt modelId="{4A6B66E6-4D39-48AC-84B8-6F4042F9E457}" type="pres">
      <dgm:prSet presAssocID="{E509442C-1C86-4308-B6DE-76883A09A41A}" presName="hierChild3" presStyleCnt="0"/>
      <dgm:spPr/>
    </dgm:pt>
    <dgm:pt modelId="{EC154796-560E-4E66-945B-D531DCFC0339}" type="pres">
      <dgm:prSet presAssocID="{E1037A32-4F7F-496E-A8E0-8D6E0DF12E5A}" presName="Name10" presStyleLbl="parChTrans1D2" presStyleIdx="8" presStyleCnt="10"/>
      <dgm:spPr/>
    </dgm:pt>
    <dgm:pt modelId="{2B4E28CF-BD60-4086-934A-5869C711991F}" type="pres">
      <dgm:prSet presAssocID="{7F17B57D-8EA3-4BCC-8EFE-A9554099A90B}" presName="hierRoot2" presStyleCnt="0"/>
      <dgm:spPr/>
    </dgm:pt>
    <dgm:pt modelId="{F04ABDA1-EB14-4664-AAF4-51113FD1EFFF}" type="pres">
      <dgm:prSet presAssocID="{7F17B57D-8EA3-4BCC-8EFE-A9554099A90B}" presName="composite2" presStyleCnt="0"/>
      <dgm:spPr/>
    </dgm:pt>
    <dgm:pt modelId="{EFF9E3BA-D01F-49FC-A6FC-C0B863EC92EE}" type="pres">
      <dgm:prSet presAssocID="{7F17B57D-8EA3-4BCC-8EFE-A9554099A90B}" presName="background2" presStyleLbl="node2" presStyleIdx="8" presStyleCnt="10"/>
      <dgm:spPr/>
    </dgm:pt>
    <dgm:pt modelId="{D4FB44B3-669D-411F-9ED6-09C15E150AA3}" type="pres">
      <dgm:prSet presAssocID="{7F17B57D-8EA3-4BCC-8EFE-A9554099A90B}" presName="text2" presStyleLbl="fgAcc2" presStyleIdx="8" presStyleCnt="10">
        <dgm:presLayoutVars>
          <dgm:chPref val="3"/>
        </dgm:presLayoutVars>
      </dgm:prSet>
      <dgm:spPr/>
    </dgm:pt>
    <dgm:pt modelId="{7EBEDD38-D3D5-456F-B5F7-BAF8FA48D9A7}" type="pres">
      <dgm:prSet presAssocID="{7F17B57D-8EA3-4BCC-8EFE-A9554099A90B}" presName="hierChild3" presStyleCnt="0"/>
      <dgm:spPr/>
    </dgm:pt>
    <dgm:pt modelId="{BF2BAF20-7BEF-4307-8E97-578E3A6E7EEA}" type="pres">
      <dgm:prSet presAssocID="{579FE3BF-0838-4D26-B20D-BF9867A796AF}" presName="Name10" presStyleLbl="parChTrans1D2" presStyleIdx="9" presStyleCnt="10"/>
      <dgm:spPr/>
    </dgm:pt>
    <dgm:pt modelId="{1FBAB27A-FF5E-49D2-AA4C-10FC5501D5B4}" type="pres">
      <dgm:prSet presAssocID="{A4C8A507-EF25-4E1F-A1F7-2BD0C3BBC348}" presName="hierRoot2" presStyleCnt="0"/>
      <dgm:spPr/>
    </dgm:pt>
    <dgm:pt modelId="{6AE8DEF6-6604-4BBF-9B72-98B30DCBBF5D}" type="pres">
      <dgm:prSet presAssocID="{A4C8A507-EF25-4E1F-A1F7-2BD0C3BBC348}" presName="composite2" presStyleCnt="0"/>
      <dgm:spPr/>
    </dgm:pt>
    <dgm:pt modelId="{C589A1DA-52B4-4452-AE9F-96DEE8C35EBF}" type="pres">
      <dgm:prSet presAssocID="{A4C8A507-EF25-4E1F-A1F7-2BD0C3BBC348}" presName="background2" presStyleLbl="node2" presStyleIdx="9" presStyleCnt="10"/>
      <dgm:spPr/>
    </dgm:pt>
    <dgm:pt modelId="{6DD06A0F-B07F-4A8E-8621-AC868B341374}" type="pres">
      <dgm:prSet presAssocID="{A4C8A507-EF25-4E1F-A1F7-2BD0C3BBC348}" presName="text2" presStyleLbl="fgAcc2" presStyleIdx="9" presStyleCnt="10">
        <dgm:presLayoutVars>
          <dgm:chPref val="3"/>
        </dgm:presLayoutVars>
      </dgm:prSet>
      <dgm:spPr/>
    </dgm:pt>
    <dgm:pt modelId="{323516AA-E8A0-4349-818F-1FAC8EB41A81}" type="pres">
      <dgm:prSet presAssocID="{A4C8A507-EF25-4E1F-A1F7-2BD0C3BBC348}" presName="hierChild3" presStyleCnt="0"/>
      <dgm:spPr/>
    </dgm:pt>
  </dgm:ptLst>
  <dgm:cxnLst>
    <dgm:cxn modelId="{ED8E4531-28C6-4B95-8748-869F1D89DDAD}" type="presOf" srcId="{579FE3BF-0838-4D26-B20D-BF9867A796AF}" destId="{BF2BAF20-7BEF-4307-8E97-578E3A6E7EEA}" srcOrd="0" destOrd="0" presId="urn:microsoft.com/office/officeart/2005/8/layout/hierarchy1"/>
    <dgm:cxn modelId="{AADE3E37-0599-402B-B30F-B4602DCC6DB2}" srcId="{DC14717B-5BBB-4B79-A6D8-76F100A21063}" destId="{1A6DE936-60E5-416B-A053-BAF2221FEC60}" srcOrd="4" destOrd="0" parTransId="{C0B53231-6FCE-428E-B7DB-0A016B187C24}" sibTransId="{6B37FBAC-9F0F-420D-A553-BC93446AB48C}"/>
    <dgm:cxn modelId="{76F1595F-7040-43CE-822A-97A3F8D8BFE7}" srcId="{DC14717B-5BBB-4B79-A6D8-76F100A21063}" destId="{A9C61E7E-CBA6-4F60-87C7-FAE9CA4215AC}" srcOrd="5" destOrd="0" parTransId="{D2F9A692-5DB4-410F-B003-CFDC1E67D1A3}" sibTransId="{582F95B4-FFA8-4341-86B7-77B9C6B7E070}"/>
    <dgm:cxn modelId="{1D811963-6D01-42F9-A952-E8B69C5C34E6}" srcId="{F3581AF8-0E82-43EC-8F29-A2AA49B009AA}" destId="{DC14717B-5BBB-4B79-A6D8-76F100A21063}" srcOrd="0" destOrd="0" parTransId="{1501806A-CF4F-4499-8DF1-1B8DB375739C}" sibTransId="{AF216734-9865-4C5F-80FB-AC95E7C653FF}"/>
    <dgm:cxn modelId="{E7F82944-8E4D-48A0-9BFD-C2E674C52A05}" type="presOf" srcId="{22A7FDB8-0F8E-4C14-A035-4DC742BCD08F}" destId="{54DA3097-E1D8-4800-94F0-0A28BDA075B8}" srcOrd="0" destOrd="0" presId="urn:microsoft.com/office/officeart/2005/8/layout/hierarchy1"/>
    <dgm:cxn modelId="{0B064447-A738-45EB-946D-6A4FFBBCB73B}" type="presOf" srcId="{3FF4E7F2-B48E-46B4-9890-E3D743B21519}" destId="{793ADE69-9F24-4211-8C07-DF0279481AB1}" srcOrd="0" destOrd="0" presId="urn:microsoft.com/office/officeart/2005/8/layout/hierarchy1"/>
    <dgm:cxn modelId="{E481FA49-C331-468D-BB0F-239E5F981C80}" srcId="{DC14717B-5BBB-4B79-A6D8-76F100A21063}" destId="{3FF4E7F2-B48E-46B4-9890-E3D743B21519}" srcOrd="6" destOrd="0" parTransId="{DB8C0009-039C-46E7-B523-A3776FA1FBEC}" sibTransId="{4AAED5DD-42D5-4CD1-9E6E-27E3367584A5}"/>
    <dgm:cxn modelId="{3C86B84A-A7EF-47F0-AD30-17D3BD25E487}" srcId="{DC14717B-5BBB-4B79-A6D8-76F100A21063}" destId="{8C8AFA50-E0AF-4301-A8C6-7B4D0F59E199}" srcOrd="0" destOrd="0" parTransId="{2BB4A500-FF25-4BD0-8D00-F5E94CFDCEAC}" sibTransId="{C58CDF9D-8D42-4CCB-8B72-634F689F9444}"/>
    <dgm:cxn modelId="{A6D4316B-4724-4A9D-970C-D710DC57752F}" type="presOf" srcId="{A9C61E7E-CBA6-4F60-87C7-FAE9CA4215AC}" destId="{BC06C4C7-E01E-47BB-89D5-F6C3CE419657}" srcOrd="0" destOrd="0" presId="urn:microsoft.com/office/officeart/2005/8/layout/hierarchy1"/>
    <dgm:cxn modelId="{7893664F-644D-419F-A261-5500AE384F28}" srcId="{DC14717B-5BBB-4B79-A6D8-76F100A21063}" destId="{DB3B07E0-3131-4A12-8C0B-87A2F7730EE9}" srcOrd="1" destOrd="0" parTransId="{B9630AFA-6DD2-4DB2-AF66-FF257C82E2B1}" sibTransId="{A8B78791-02DB-4F78-98A2-6335B49630B7}"/>
    <dgm:cxn modelId="{C730C576-5A7E-4E27-BB01-54E30032467A}" type="presOf" srcId="{2BB4A500-FF25-4BD0-8D00-F5E94CFDCEAC}" destId="{55DF79CA-DB24-4BFC-97A3-F3D22ABE4EBC}" srcOrd="0" destOrd="0" presId="urn:microsoft.com/office/officeart/2005/8/layout/hierarchy1"/>
    <dgm:cxn modelId="{7F7B0278-FEA0-4DAE-AAEB-510E3FD27A04}" srcId="{DC14717B-5BBB-4B79-A6D8-76F100A21063}" destId="{22A7FDB8-0F8E-4C14-A035-4DC742BCD08F}" srcOrd="3" destOrd="0" parTransId="{4F52DCF6-DABA-4A71-8363-94ABC2787552}" sibTransId="{94CA5AA1-9A05-4D20-9B01-C1F81714E4B4}"/>
    <dgm:cxn modelId="{9FAC0B78-F6F2-409F-8426-F929E9E33D7F}" type="presOf" srcId="{E1037A32-4F7F-496E-A8E0-8D6E0DF12E5A}" destId="{EC154796-560E-4E66-945B-D531DCFC0339}" srcOrd="0" destOrd="0" presId="urn:microsoft.com/office/officeart/2005/8/layout/hierarchy1"/>
    <dgm:cxn modelId="{D1E4E778-E93D-4322-B7D5-37847B81BA20}" srcId="{DC14717B-5BBB-4B79-A6D8-76F100A21063}" destId="{144E780B-0E75-464F-A057-B4B988906DCF}" srcOrd="2" destOrd="0" parTransId="{D218E90A-A733-4F64-BC66-AB8E6936549A}" sibTransId="{41BBC090-E541-4791-AF1D-D196ED8FE50A}"/>
    <dgm:cxn modelId="{B355E879-950C-402A-84B2-C0118FAA987E}" type="presOf" srcId="{D2F9A692-5DB4-410F-B003-CFDC1E67D1A3}" destId="{15CEAB3C-6227-4822-9000-0AE64EDA5D09}" srcOrd="0" destOrd="0" presId="urn:microsoft.com/office/officeart/2005/8/layout/hierarchy1"/>
    <dgm:cxn modelId="{50D0EA7B-2EB4-46D4-8F2D-16A392188C54}" type="presOf" srcId="{F3581AF8-0E82-43EC-8F29-A2AA49B009AA}" destId="{9A8D620C-CC98-412F-9FE3-9A310052B070}" srcOrd="0" destOrd="0" presId="urn:microsoft.com/office/officeart/2005/8/layout/hierarchy1"/>
    <dgm:cxn modelId="{9E2D6A88-0EB3-4A7E-9BE8-6CE75ED41F6D}" type="presOf" srcId="{DC14717B-5BBB-4B79-A6D8-76F100A21063}" destId="{3DA6D559-A2B0-4960-A0C4-1E550DB35BA2}" srcOrd="0" destOrd="0" presId="urn:microsoft.com/office/officeart/2005/8/layout/hierarchy1"/>
    <dgm:cxn modelId="{222E4B88-4C24-48D1-A0D2-BEF798A88193}" type="presOf" srcId="{1A6DE936-60E5-416B-A053-BAF2221FEC60}" destId="{A6A6EE44-FDD6-4775-9BC5-4FA08C06754D}" srcOrd="0" destOrd="0" presId="urn:microsoft.com/office/officeart/2005/8/layout/hierarchy1"/>
    <dgm:cxn modelId="{4785AA97-ABAD-405D-946C-3229F6BFEA74}" type="presOf" srcId="{7F17B57D-8EA3-4BCC-8EFE-A9554099A90B}" destId="{D4FB44B3-669D-411F-9ED6-09C15E150AA3}" srcOrd="0" destOrd="0" presId="urn:microsoft.com/office/officeart/2005/8/layout/hierarchy1"/>
    <dgm:cxn modelId="{688BBAA8-1181-4955-A080-63D606BBD48D}" srcId="{DC14717B-5BBB-4B79-A6D8-76F100A21063}" destId="{7F17B57D-8EA3-4BCC-8EFE-A9554099A90B}" srcOrd="8" destOrd="0" parTransId="{E1037A32-4F7F-496E-A8E0-8D6E0DF12E5A}" sibTransId="{C0673D6D-D29F-4094-B544-4002F7CD0719}"/>
    <dgm:cxn modelId="{5D40D3A9-7BD8-4E98-9D6F-AC481557B721}" srcId="{DC14717B-5BBB-4B79-A6D8-76F100A21063}" destId="{A4C8A507-EF25-4E1F-A1F7-2BD0C3BBC348}" srcOrd="9" destOrd="0" parTransId="{579FE3BF-0838-4D26-B20D-BF9867A796AF}" sibTransId="{B65E5578-98C4-41CC-A1C3-8C89D95BE9C1}"/>
    <dgm:cxn modelId="{523E7EAF-2385-4A48-8010-E9AEAA47F8BA}" type="presOf" srcId="{A4C8A507-EF25-4E1F-A1F7-2BD0C3BBC348}" destId="{6DD06A0F-B07F-4A8E-8621-AC868B341374}" srcOrd="0" destOrd="0" presId="urn:microsoft.com/office/officeart/2005/8/layout/hierarchy1"/>
    <dgm:cxn modelId="{583E8BB1-B14E-47B9-B374-47DB9A63C22F}" type="presOf" srcId="{E509442C-1C86-4308-B6DE-76883A09A41A}" destId="{B2D1C58E-656A-411C-A983-A38277618D0D}" srcOrd="0" destOrd="0" presId="urn:microsoft.com/office/officeart/2005/8/layout/hierarchy1"/>
    <dgm:cxn modelId="{DBB86EB4-DBEF-4020-AB5C-ADF39086328D}" type="presOf" srcId="{4F52DCF6-DABA-4A71-8363-94ABC2787552}" destId="{974EB691-EE84-48F2-929E-17BC7A65D20D}" srcOrd="0" destOrd="0" presId="urn:microsoft.com/office/officeart/2005/8/layout/hierarchy1"/>
    <dgm:cxn modelId="{E5ED56CC-5A35-4D61-AF17-160E0D7AAFAB}" type="presOf" srcId="{04DEB46F-E22C-412D-80EC-F8B28F5A336C}" destId="{1B124FBC-103F-4279-B2D4-8DEE9B7B82C2}" srcOrd="0" destOrd="0" presId="urn:microsoft.com/office/officeart/2005/8/layout/hierarchy1"/>
    <dgm:cxn modelId="{6A42D2CF-75A3-43F4-B9E2-BC94D31724A1}" srcId="{DC14717B-5BBB-4B79-A6D8-76F100A21063}" destId="{E509442C-1C86-4308-B6DE-76883A09A41A}" srcOrd="7" destOrd="0" parTransId="{04DEB46F-E22C-412D-80EC-F8B28F5A336C}" sibTransId="{2E09DB75-A762-4558-A92B-9E493FEC6B94}"/>
    <dgm:cxn modelId="{A370CADA-577C-4F1C-8221-A9DBA254FAA6}" type="presOf" srcId="{C0B53231-6FCE-428E-B7DB-0A016B187C24}" destId="{07B9C0F9-048F-4BBD-B35C-ABCB5E25CCA7}" srcOrd="0" destOrd="0" presId="urn:microsoft.com/office/officeart/2005/8/layout/hierarchy1"/>
    <dgm:cxn modelId="{94DC93EA-3B97-4566-9A4C-79F52E75B435}" type="presOf" srcId="{DB3B07E0-3131-4A12-8C0B-87A2F7730EE9}" destId="{6DAC4EFA-2218-425E-9C4F-2EDCB3429316}" srcOrd="0" destOrd="0" presId="urn:microsoft.com/office/officeart/2005/8/layout/hierarchy1"/>
    <dgm:cxn modelId="{5051BAED-CED2-4779-8E2A-149B55B46F4B}" type="presOf" srcId="{D218E90A-A733-4F64-BC66-AB8E6936549A}" destId="{63DDFEB9-044A-4D05-B864-84AC1B3E4497}" srcOrd="0" destOrd="0" presId="urn:microsoft.com/office/officeart/2005/8/layout/hierarchy1"/>
    <dgm:cxn modelId="{A6E7CCED-D608-422F-9099-7913BE8A6C6F}" type="presOf" srcId="{8C8AFA50-E0AF-4301-A8C6-7B4D0F59E199}" destId="{A05879E8-79C8-4E8C-BC08-76277F842BC0}" srcOrd="0" destOrd="0" presId="urn:microsoft.com/office/officeart/2005/8/layout/hierarchy1"/>
    <dgm:cxn modelId="{1B4B08F0-8790-438B-B088-1AF3BA74A97D}" type="presOf" srcId="{DB8C0009-039C-46E7-B523-A3776FA1FBEC}" destId="{8235C5DF-D436-4628-A718-42767531AEE3}" srcOrd="0" destOrd="0" presId="urn:microsoft.com/office/officeart/2005/8/layout/hierarchy1"/>
    <dgm:cxn modelId="{020F03FB-65C9-4AFE-86A0-75EB05771A58}" type="presOf" srcId="{144E780B-0E75-464F-A057-B4B988906DCF}" destId="{838DB692-FE53-4064-8C59-CBC0A65FDE63}" srcOrd="0" destOrd="0" presId="urn:microsoft.com/office/officeart/2005/8/layout/hierarchy1"/>
    <dgm:cxn modelId="{36F335FF-842B-4A8E-A5B1-54F2B3BE7961}" type="presOf" srcId="{B9630AFA-6DD2-4DB2-AF66-FF257C82E2B1}" destId="{C6F0C8C0-B20D-4880-BEEF-4CF34A576077}" srcOrd="0" destOrd="0" presId="urn:microsoft.com/office/officeart/2005/8/layout/hierarchy1"/>
    <dgm:cxn modelId="{79A8C2CD-C962-4D71-BF83-27553E062114}" type="presParOf" srcId="{9A8D620C-CC98-412F-9FE3-9A310052B070}" destId="{FC81A3E0-4A72-4B3A-A4B2-4D8768FB0D92}" srcOrd="0" destOrd="0" presId="urn:microsoft.com/office/officeart/2005/8/layout/hierarchy1"/>
    <dgm:cxn modelId="{EC4D3A8C-DA06-4A62-827E-FC78B503B530}" type="presParOf" srcId="{FC81A3E0-4A72-4B3A-A4B2-4D8768FB0D92}" destId="{1371C0D5-3573-49CA-B8CD-3A517E044CDF}" srcOrd="0" destOrd="0" presId="urn:microsoft.com/office/officeart/2005/8/layout/hierarchy1"/>
    <dgm:cxn modelId="{7E9E28F5-D2D1-47FD-B5F8-0D05EED12702}" type="presParOf" srcId="{1371C0D5-3573-49CA-B8CD-3A517E044CDF}" destId="{563A60C3-5FA7-4367-9061-2B6A91E88E2D}" srcOrd="0" destOrd="0" presId="urn:microsoft.com/office/officeart/2005/8/layout/hierarchy1"/>
    <dgm:cxn modelId="{F6737591-79D5-43AF-A952-AE7CDA88D47E}" type="presParOf" srcId="{1371C0D5-3573-49CA-B8CD-3A517E044CDF}" destId="{3DA6D559-A2B0-4960-A0C4-1E550DB35BA2}" srcOrd="1" destOrd="0" presId="urn:microsoft.com/office/officeart/2005/8/layout/hierarchy1"/>
    <dgm:cxn modelId="{C1CFED10-3C64-42E7-AC5D-9CB2610F694F}" type="presParOf" srcId="{FC81A3E0-4A72-4B3A-A4B2-4D8768FB0D92}" destId="{A67407DE-F87A-4EE7-A1DF-1E65B24CCEF7}" srcOrd="1" destOrd="0" presId="urn:microsoft.com/office/officeart/2005/8/layout/hierarchy1"/>
    <dgm:cxn modelId="{8ABCFE69-C1D4-4442-A865-BD9489E5BA54}" type="presParOf" srcId="{A67407DE-F87A-4EE7-A1DF-1E65B24CCEF7}" destId="{55DF79CA-DB24-4BFC-97A3-F3D22ABE4EBC}" srcOrd="0" destOrd="0" presId="urn:microsoft.com/office/officeart/2005/8/layout/hierarchy1"/>
    <dgm:cxn modelId="{0C6F7A30-CF19-48E9-B21C-AE7F20DE23C6}" type="presParOf" srcId="{A67407DE-F87A-4EE7-A1DF-1E65B24CCEF7}" destId="{CEEB712F-D7B9-4719-80C4-10BD09A8C1DF}" srcOrd="1" destOrd="0" presId="urn:microsoft.com/office/officeart/2005/8/layout/hierarchy1"/>
    <dgm:cxn modelId="{3CBA726E-436B-468A-A53D-706223163A98}" type="presParOf" srcId="{CEEB712F-D7B9-4719-80C4-10BD09A8C1DF}" destId="{1B0684F2-9054-412C-9030-A803DBCEC479}" srcOrd="0" destOrd="0" presId="urn:microsoft.com/office/officeart/2005/8/layout/hierarchy1"/>
    <dgm:cxn modelId="{A247E3EE-88C0-4639-A765-E3943D7356AD}" type="presParOf" srcId="{1B0684F2-9054-412C-9030-A803DBCEC479}" destId="{A1C436BB-3BBF-4112-9EC0-7E98C3E73BCE}" srcOrd="0" destOrd="0" presId="urn:microsoft.com/office/officeart/2005/8/layout/hierarchy1"/>
    <dgm:cxn modelId="{562A9E10-0256-49CC-A472-1855150316FE}" type="presParOf" srcId="{1B0684F2-9054-412C-9030-A803DBCEC479}" destId="{A05879E8-79C8-4E8C-BC08-76277F842BC0}" srcOrd="1" destOrd="0" presId="urn:microsoft.com/office/officeart/2005/8/layout/hierarchy1"/>
    <dgm:cxn modelId="{B3E0E0FD-2D0B-48A3-B3B1-B378D60723BB}" type="presParOf" srcId="{CEEB712F-D7B9-4719-80C4-10BD09A8C1DF}" destId="{EDEEFE0B-533E-471B-9594-7D1D41591B88}" srcOrd="1" destOrd="0" presId="urn:microsoft.com/office/officeart/2005/8/layout/hierarchy1"/>
    <dgm:cxn modelId="{1E048313-6F8F-481C-B347-1B23D3368C39}" type="presParOf" srcId="{A67407DE-F87A-4EE7-A1DF-1E65B24CCEF7}" destId="{C6F0C8C0-B20D-4880-BEEF-4CF34A576077}" srcOrd="2" destOrd="0" presId="urn:microsoft.com/office/officeart/2005/8/layout/hierarchy1"/>
    <dgm:cxn modelId="{A111EA3B-CB8D-40FB-A3FF-E0D79ABBCF06}" type="presParOf" srcId="{A67407DE-F87A-4EE7-A1DF-1E65B24CCEF7}" destId="{B021384C-D300-4497-B2BF-FD4D02F26447}" srcOrd="3" destOrd="0" presId="urn:microsoft.com/office/officeart/2005/8/layout/hierarchy1"/>
    <dgm:cxn modelId="{73AFAF26-DD99-4722-881A-E0A9E955BE73}" type="presParOf" srcId="{B021384C-D300-4497-B2BF-FD4D02F26447}" destId="{34C17597-E0C6-469F-A870-346F490034B8}" srcOrd="0" destOrd="0" presId="urn:microsoft.com/office/officeart/2005/8/layout/hierarchy1"/>
    <dgm:cxn modelId="{0A44481C-0A5D-44A8-9F6A-C28A825C07E0}" type="presParOf" srcId="{34C17597-E0C6-469F-A870-346F490034B8}" destId="{A792DF3B-A440-49BD-BB98-36CF1CE86BCD}" srcOrd="0" destOrd="0" presId="urn:microsoft.com/office/officeart/2005/8/layout/hierarchy1"/>
    <dgm:cxn modelId="{7FE6C81C-D57E-4910-88B0-B718323951E9}" type="presParOf" srcId="{34C17597-E0C6-469F-A870-346F490034B8}" destId="{6DAC4EFA-2218-425E-9C4F-2EDCB3429316}" srcOrd="1" destOrd="0" presId="urn:microsoft.com/office/officeart/2005/8/layout/hierarchy1"/>
    <dgm:cxn modelId="{BAC66935-704E-4BA0-B6BA-CF919FD30CF2}" type="presParOf" srcId="{B021384C-D300-4497-B2BF-FD4D02F26447}" destId="{9C44D99E-C6C1-40AC-8B9B-67CD1BF0F274}" srcOrd="1" destOrd="0" presId="urn:microsoft.com/office/officeart/2005/8/layout/hierarchy1"/>
    <dgm:cxn modelId="{0E4F645D-9EDA-45C1-98A5-3DCEDF2B9856}" type="presParOf" srcId="{A67407DE-F87A-4EE7-A1DF-1E65B24CCEF7}" destId="{63DDFEB9-044A-4D05-B864-84AC1B3E4497}" srcOrd="4" destOrd="0" presId="urn:microsoft.com/office/officeart/2005/8/layout/hierarchy1"/>
    <dgm:cxn modelId="{D443F7F6-35E4-400A-A4A7-7D3C81B9BAEE}" type="presParOf" srcId="{A67407DE-F87A-4EE7-A1DF-1E65B24CCEF7}" destId="{3C1CBD07-BE49-4DD7-A4F8-17F6CA120A49}" srcOrd="5" destOrd="0" presId="urn:microsoft.com/office/officeart/2005/8/layout/hierarchy1"/>
    <dgm:cxn modelId="{C9B248EE-0EC4-4C83-BD61-ED281A0E6A09}" type="presParOf" srcId="{3C1CBD07-BE49-4DD7-A4F8-17F6CA120A49}" destId="{DCA32B55-D3D8-4645-B459-BA301A392016}" srcOrd="0" destOrd="0" presId="urn:microsoft.com/office/officeart/2005/8/layout/hierarchy1"/>
    <dgm:cxn modelId="{DB90FE3F-90CC-4D21-889C-83738F95D12D}" type="presParOf" srcId="{DCA32B55-D3D8-4645-B459-BA301A392016}" destId="{E3BCE47B-2D09-4FDB-940D-CEAEE07B521A}" srcOrd="0" destOrd="0" presId="urn:microsoft.com/office/officeart/2005/8/layout/hierarchy1"/>
    <dgm:cxn modelId="{4C94AD81-7441-40E7-968E-377616DDD5D8}" type="presParOf" srcId="{DCA32B55-D3D8-4645-B459-BA301A392016}" destId="{838DB692-FE53-4064-8C59-CBC0A65FDE63}" srcOrd="1" destOrd="0" presId="urn:microsoft.com/office/officeart/2005/8/layout/hierarchy1"/>
    <dgm:cxn modelId="{BAE3A0AA-01E2-4FFD-B9DB-9C538CFDA800}" type="presParOf" srcId="{3C1CBD07-BE49-4DD7-A4F8-17F6CA120A49}" destId="{C6B6E89E-9EFC-4285-9A2D-D674713029FE}" srcOrd="1" destOrd="0" presId="urn:microsoft.com/office/officeart/2005/8/layout/hierarchy1"/>
    <dgm:cxn modelId="{60331DF8-3FE5-4DAB-8179-908912DE3A7C}" type="presParOf" srcId="{A67407DE-F87A-4EE7-A1DF-1E65B24CCEF7}" destId="{974EB691-EE84-48F2-929E-17BC7A65D20D}" srcOrd="6" destOrd="0" presId="urn:microsoft.com/office/officeart/2005/8/layout/hierarchy1"/>
    <dgm:cxn modelId="{6955FD18-D7A2-435D-A816-5F9E03DBBD48}" type="presParOf" srcId="{A67407DE-F87A-4EE7-A1DF-1E65B24CCEF7}" destId="{52DDBB23-0A1A-4BB9-8FF8-E39CE2A852B3}" srcOrd="7" destOrd="0" presId="urn:microsoft.com/office/officeart/2005/8/layout/hierarchy1"/>
    <dgm:cxn modelId="{3AA663A1-27F9-4323-965E-E8AB7A2DCDFE}" type="presParOf" srcId="{52DDBB23-0A1A-4BB9-8FF8-E39CE2A852B3}" destId="{362D6D52-33C3-413D-9426-3C1E02B344F5}" srcOrd="0" destOrd="0" presId="urn:microsoft.com/office/officeart/2005/8/layout/hierarchy1"/>
    <dgm:cxn modelId="{EAC5CEA8-5C51-4612-9379-5FCF9E878EE6}" type="presParOf" srcId="{362D6D52-33C3-413D-9426-3C1E02B344F5}" destId="{CBB7D994-E140-4209-8F0E-798C7385720D}" srcOrd="0" destOrd="0" presId="urn:microsoft.com/office/officeart/2005/8/layout/hierarchy1"/>
    <dgm:cxn modelId="{2652F0B3-DFF2-4284-9E99-40526164BF07}" type="presParOf" srcId="{362D6D52-33C3-413D-9426-3C1E02B344F5}" destId="{54DA3097-E1D8-4800-94F0-0A28BDA075B8}" srcOrd="1" destOrd="0" presId="urn:microsoft.com/office/officeart/2005/8/layout/hierarchy1"/>
    <dgm:cxn modelId="{CC7CFD11-7E4C-4505-98FA-B03DEBB15509}" type="presParOf" srcId="{52DDBB23-0A1A-4BB9-8FF8-E39CE2A852B3}" destId="{26BC3CCD-5D9E-4ABE-A19B-66F4C3BA7FA0}" srcOrd="1" destOrd="0" presId="urn:microsoft.com/office/officeart/2005/8/layout/hierarchy1"/>
    <dgm:cxn modelId="{0B482753-CC59-45F2-BAEB-04036F426AEB}" type="presParOf" srcId="{A67407DE-F87A-4EE7-A1DF-1E65B24CCEF7}" destId="{07B9C0F9-048F-4BBD-B35C-ABCB5E25CCA7}" srcOrd="8" destOrd="0" presId="urn:microsoft.com/office/officeart/2005/8/layout/hierarchy1"/>
    <dgm:cxn modelId="{37D634E5-9873-4DB2-98CF-9208D29D2D51}" type="presParOf" srcId="{A67407DE-F87A-4EE7-A1DF-1E65B24CCEF7}" destId="{592DB53F-2D10-4CCA-860A-5D1FB6BF6528}" srcOrd="9" destOrd="0" presId="urn:microsoft.com/office/officeart/2005/8/layout/hierarchy1"/>
    <dgm:cxn modelId="{6E401AA8-7D8D-4E8A-BC0C-42129F94E6AD}" type="presParOf" srcId="{592DB53F-2D10-4CCA-860A-5D1FB6BF6528}" destId="{1FD20414-B626-467E-BED6-874B25639E10}" srcOrd="0" destOrd="0" presId="urn:microsoft.com/office/officeart/2005/8/layout/hierarchy1"/>
    <dgm:cxn modelId="{38DDD249-8C38-4114-86E0-C52939103F76}" type="presParOf" srcId="{1FD20414-B626-467E-BED6-874B25639E10}" destId="{821770F3-671D-4EFA-983E-1E80492DEA2E}" srcOrd="0" destOrd="0" presId="urn:microsoft.com/office/officeart/2005/8/layout/hierarchy1"/>
    <dgm:cxn modelId="{1240D0BB-76C9-45A6-B24B-2150842865C0}" type="presParOf" srcId="{1FD20414-B626-467E-BED6-874B25639E10}" destId="{A6A6EE44-FDD6-4775-9BC5-4FA08C06754D}" srcOrd="1" destOrd="0" presId="urn:microsoft.com/office/officeart/2005/8/layout/hierarchy1"/>
    <dgm:cxn modelId="{DD3A481B-4D37-4D35-A4FD-56CD912DEEED}" type="presParOf" srcId="{592DB53F-2D10-4CCA-860A-5D1FB6BF6528}" destId="{966BE193-B391-4079-BB22-0545D6F203B7}" srcOrd="1" destOrd="0" presId="urn:microsoft.com/office/officeart/2005/8/layout/hierarchy1"/>
    <dgm:cxn modelId="{77F391FD-E256-48F2-82C5-68599A003465}" type="presParOf" srcId="{A67407DE-F87A-4EE7-A1DF-1E65B24CCEF7}" destId="{15CEAB3C-6227-4822-9000-0AE64EDA5D09}" srcOrd="10" destOrd="0" presId="urn:microsoft.com/office/officeart/2005/8/layout/hierarchy1"/>
    <dgm:cxn modelId="{4644E723-3D9B-4576-A776-737E978A95C0}" type="presParOf" srcId="{A67407DE-F87A-4EE7-A1DF-1E65B24CCEF7}" destId="{7CD1356B-8ED0-4652-829D-E0143BD8C88F}" srcOrd="11" destOrd="0" presId="urn:microsoft.com/office/officeart/2005/8/layout/hierarchy1"/>
    <dgm:cxn modelId="{15D1874A-6A86-4DE5-90E6-E3AD84BACC6E}" type="presParOf" srcId="{7CD1356B-8ED0-4652-829D-E0143BD8C88F}" destId="{D73E7704-3F07-4F41-ADB3-F39DBD789155}" srcOrd="0" destOrd="0" presId="urn:microsoft.com/office/officeart/2005/8/layout/hierarchy1"/>
    <dgm:cxn modelId="{F5B1EA24-D465-4EB2-8953-71AC969C62A8}" type="presParOf" srcId="{D73E7704-3F07-4F41-ADB3-F39DBD789155}" destId="{01CA66BB-D063-4B6F-9443-C477D63A59A0}" srcOrd="0" destOrd="0" presId="urn:microsoft.com/office/officeart/2005/8/layout/hierarchy1"/>
    <dgm:cxn modelId="{98EDF4C1-61C8-4BE6-B39F-6D647C876345}" type="presParOf" srcId="{D73E7704-3F07-4F41-ADB3-F39DBD789155}" destId="{BC06C4C7-E01E-47BB-89D5-F6C3CE419657}" srcOrd="1" destOrd="0" presId="urn:microsoft.com/office/officeart/2005/8/layout/hierarchy1"/>
    <dgm:cxn modelId="{D3CD5641-FE22-4CEA-AFD7-EDDB164CFC80}" type="presParOf" srcId="{7CD1356B-8ED0-4652-829D-E0143BD8C88F}" destId="{AB7ADCD3-0172-4579-84E1-393E2FF5F87D}" srcOrd="1" destOrd="0" presId="urn:microsoft.com/office/officeart/2005/8/layout/hierarchy1"/>
    <dgm:cxn modelId="{289B1954-0EC4-4B8D-A48F-3C923E24AB17}" type="presParOf" srcId="{A67407DE-F87A-4EE7-A1DF-1E65B24CCEF7}" destId="{8235C5DF-D436-4628-A718-42767531AEE3}" srcOrd="12" destOrd="0" presId="urn:microsoft.com/office/officeart/2005/8/layout/hierarchy1"/>
    <dgm:cxn modelId="{12283231-BA37-48D6-A5A7-CD021A499E65}" type="presParOf" srcId="{A67407DE-F87A-4EE7-A1DF-1E65B24CCEF7}" destId="{91CCE6DE-A1D8-4919-B08E-31F7280DBA7C}" srcOrd="13" destOrd="0" presId="urn:microsoft.com/office/officeart/2005/8/layout/hierarchy1"/>
    <dgm:cxn modelId="{9564BDA6-BD07-414C-A59C-9EDCA515C301}" type="presParOf" srcId="{91CCE6DE-A1D8-4919-B08E-31F7280DBA7C}" destId="{86C44A3C-1DCC-42FB-A66B-287BA433D20B}" srcOrd="0" destOrd="0" presId="urn:microsoft.com/office/officeart/2005/8/layout/hierarchy1"/>
    <dgm:cxn modelId="{C86C98B4-D5FF-4B59-9328-25B2D73D5463}" type="presParOf" srcId="{86C44A3C-1DCC-42FB-A66B-287BA433D20B}" destId="{0B85441B-748A-4384-95E5-6C7171F805DB}" srcOrd="0" destOrd="0" presId="urn:microsoft.com/office/officeart/2005/8/layout/hierarchy1"/>
    <dgm:cxn modelId="{A8B695D5-BCE4-45D9-91B3-38CC54C2ED6C}" type="presParOf" srcId="{86C44A3C-1DCC-42FB-A66B-287BA433D20B}" destId="{793ADE69-9F24-4211-8C07-DF0279481AB1}" srcOrd="1" destOrd="0" presId="urn:microsoft.com/office/officeart/2005/8/layout/hierarchy1"/>
    <dgm:cxn modelId="{158FB613-64E8-4F71-8299-59A48752D839}" type="presParOf" srcId="{91CCE6DE-A1D8-4919-B08E-31F7280DBA7C}" destId="{5678D4EC-CCE1-4982-8494-A0B7F9983F75}" srcOrd="1" destOrd="0" presId="urn:microsoft.com/office/officeart/2005/8/layout/hierarchy1"/>
    <dgm:cxn modelId="{35636764-4512-4833-A104-135A51BDEA48}" type="presParOf" srcId="{A67407DE-F87A-4EE7-A1DF-1E65B24CCEF7}" destId="{1B124FBC-103F-4279-B2D4-8DEE9B7B82C2}" srcOrd="14" destOrd="0" presId="urn:microsoft.com/office/officeart/2005/8/layout/hierarchy1"/>
    <dgm:cxn modelId="{D25311AA-2CAC-44B6-927A-FAFC7A7AEBCD}" type="presParOf" srcId="{A67407DE-F87A-4EE7-A1DF-1E65B24CCEF7}" destId="{3595C2CE-53C8-44C3-81C2-79ED86B652BC}" srcOrd="15" destOrd="0" presId="urn:microsoft.com/office/officeart/2005/8/layout/hierarchy1"/>
    <dgm:cxn modelId="{01F06781-088F-4AA9-888B-367579FDFE52}" type="presParOf" srcId="{3595C2CE-53C8-44C3-81C2-79ED86B652BC}" destId="{0001D479-4590-4777-8603-4D6385D22DFF}" srcOrd="0" destOrd="0" presId="urn:microsoft.com/office/officeart/2005/8/layout/hierarchy1"/>
    <dgm:cxn modelId="{88E7ED9E-AF46-4E02-8E00-43271976086E}" type="presParOf" srcId="{0001D479-4590-4777-8603-4D6385D22DFF}" destId="{510F7DDA-7625-4151-88BC-7E7DCC0BC052}" srcOrd="0" destOrd="0" presId="urn:microsoft.com/office/officeart/2005/8/layout/hierarchy1"/>
    <dgm:cxn modelId="{E8B46C46-4035-4B1F-BC8C-3C0D2E3E8D9D}" type="presParOf" srcId="{0001D479-4590-4777-8603-4D6385D22DFF}" destId="{B2D1C58E-656A-411C-A983-A38277618D0D}" srcOrd="1" destOrd="0" presId="urn:microsoft.com/office/officeart/2005/8/layout/hierarchy1"/>
    <dgm:cxn modelId="{96772395-A05A-4EF0-B8D8-B681BB8B3529}" type="presParOf" srcId="{3595C2CE-53C8-44C3-81C2-79ED86B652BC}" destId="{4A6B66E6-4D39-48AC-84B8-6F4042F9E457}" srcOrd="1" destOrd="0" presId="urn:microsoft.com/office/officeart/2005/8/layout/hierarchy1"/>
    <dgm:cxn modelId="{361D5EED-8189-4130-B7BF-81A47178EBCD}" type="presParOf" srcId="{A67407DE-F87A-4EE7-A1DF-1E65B24CCEF7}" destId="{EC154796-560E-4E66-945B-D531DCFC0339}" srcOrd="16" destOrd="0" presId="urn:microsoft.com/office/officeart/2005/8/layout/hierarchy1"/>
    <dgm:cxn modelId="{D1FB1B9F-56B7-4E55-8E26-453AC0D58F4F}" type="presParOf" srcId="{A67407DE-F87A-4EE7-A1DF-1E65B24CCEF7}" destId="{2B4E28CF-BD60-4086-934A-5869C711991F}" srcOrd="17" destOrd="0" presId="urn:microsoft.com/office/officeart/2005/8/layout/hierarchy1"/>
    <dgm:cxn modelId="{431D0E39-6E43-4F69-A910-380C101F7C46}" type="presParOf" srcId="{2B4E28CF-BD60-4086-934A-5869C711991F}" destId="{F04ABDA1-EB14-4664-AAF4-51113FD1EFFF}" srcOrd="0" destOrd="0" presId="urn:microsoft.com/office/officeart/2005/8/layout/hierarchy1"/>
    <dgm:cxn modelId="{10B2E8AA-4E13-4BD4-9C6F-425977CD2954}" type="presParOf" srcId="{F04ABDA1-EB14-4664-AAF4-51113FD1EFFF}" destId="{EFF9E3BA-D01F-49FC-A6FC-C0B863EC92EE}" srcOrd="0" destOrd="0" presId="urn:microsoft.com/office/officeart/2005/8/layout/hierarchy1"/>
    <dgm:cxn modelId="{2BBFF7E6-4998-48CB-ADF3-1DE07FA36EB0}" type="presParOf" srcId="{F04ABDA1-EB14-4664-AAF4-51113FD1EFFF}" destId="{D4FB44B3-669D-411F-9ED6-09C15E150AA3}" srcOrd="1" destOrd="0" presId="urn:microsoft.com/office/officeart/2005/8/layout/hierarchy1"/>
    <dgm:cxn modelId="{3800DAAC-20BD-428C-BE8A-E89AE6532623}" type="presParOf" srcId="{2B4E28CF-BD60-4086-934A-5869C711991F}" destId="{7EBEDD38-D3D5-456F-B5F7-BAF8FA48D9A7}" srcOrd="1" destOrd="0" presId="urn:microsoft.com/office/officeart/2005/8/layout/hierarchy1"/>
    <dgm:cxn modelId="{68850C7F-73B8-4CDC-A121-D3DA3FBFD578}" type="presParOf" srcId="{A67407DE-F87A-4EE7-A1DF-1E65B24CCEF7}" destId="{BF2BAF20-7BEF-4307-8E97-578E3A6E7EEA}" srcOrd="18" destOrd="0" presId="urn:microsoft.com/office/officeart/2005/8/layout/hierarchy1"/>
    <dgm:cxn modelId="{85AFCBE2-A942-4073-83C2-F2FFDF319DF1}" type="presParOf" srcId="{A67407DE-F87A-4EE7-A1DF-1E65B24CCEF7}" destId="{1FBAB27A-FF5E-49D2-AA4C-10FC5501D5B4}" srcOrd="19" destOrd="0" presId="urn:microsoft.com/office/officeart/2005/8/layout/hierarchy1"/>
    <dgm:cxn modelId="{169B3E1E-0F37-458D-9B4C-B89B264458F9}" type="presParOf" srcId="{1FBAB27A-FF5E-49D2-AA4C-10FC5501D5B4}" destId="{6AE8DEF6-6604-4BBF-9B72-98B30DCBBF5D}" srcOrd="0" destOrd="0" presId="urn:microsoft.com/office/officeart/2005/8/layout/hierarchy1"/>
    <dgm:cxn modelId="{A3E5D98A-1499-4D03-8B11-38D2FE205E77}" type="presParOf" srcId="{6AE8DEF6-6604-4BBF-9B72-98B30DCBBF5D}" destId="{C589A1DA-52B4-4452-AE9F-96DEE8C35EBF}" srcOrd="0" destOrd="0" presId="urn:microsoft.com/office/officeart/2005/8/layout/hierarchy1"/>
    <dgm:cxn modelId="{426BB7FC-FC45-4397-A9EE-59257D2B7BA9}" type="presParOf" srcId="{6AE8DEF6-6604-4BBF-9B72-98B30DCBBF5D}" destId="{6DD06A0F-B07F-4A8E-8621-AC868B341374}" srcOrd="1" destOrd="0" presId="urn:microsoft.com/office/officeart/2005/8/layout/hierarchy1"/>
    <dgm:cxn modelId="{2A96A749-DDE0-4C6C-B537-BD8BF0E92977}" type="presParOf" srcId="{1FBAB27A-FF5E-49D2-AA4C-10FC5501D5B4}" destId="{323516AA-E8A0-4349-818F-1FAC8EB41A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1A8F6-7429-4BB3-B813-21253BF528A8}">
      <dsp:nvSpPr>
        <dsp:cNvPr id="0" name=""/>
        <dsp:cNvSpPr/>
      </dsp:nvSpPr>
      <dsp:spPr>
        <a:xfrm>
          <a:off x="3661" y="91259"/>
          <a:ext cx="3570049" cy="8298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Weather	</a:t>
          </a:r>
        </a:p>
      </dsp:txBody>
      <dsp:txXfrm>
        <a:off x="3661" y="91259"/>
        <a:ext cx="3570049" cy="829879"/>
      </dsp:txXfrm>
    </dsp:sp>
    <dsp:sp modelId="{89C282DE-D076-4D84-BEFF-EC92749E892C}">
      <dsp:nvSpPr>
        <dsp:cNvPr id="0" name=""/>
        <dsp:cNvSpPr/>
      </dsp:nvSpPr>
      <dsp:spPr>
        <a:xfrm>
          <a:off x="3661" y="921138"/>
          <a:ext cx="3570049" cy="45457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Home Game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Weather Vs. Avg total score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Away Game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Weather vs. Avg total score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Home Game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Weather vs. Avg wins for same weather fact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Away Game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Weather vs. Avg wins for same weather fact</a:t>
          </a:r>
        </a:p>
      </dsp:txBody>
      <dsp:txXfrm>
        <a:off x="3661" y="921138"/>
        <a:ext cx="3570049" cy="4545719"/>
      </dsp:txXfrm>
    </dsp:sp>
    <dsp:sp modelId="{9B556DB8-AC16-49EA-B957-C2E8F8CDE362}">
      <dsp:nvSpPr>
        <dsp:cNvPr id="0" name=""/>
        <dsp:cNvSpPr/>
      </dsp:nvSpPr>
      <dsp:spPr>
        <a:xfrm>
          <a:off x="4073517" y="91259"/>
          <a:ext cx="3570049" cy="829879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Audience Attendance</a:t>
          </a:r>
        </a:p>
      </dsp:txBody>
      <dsp:txXfrm>
        <a:off x="4073517" y="91259"/>
        <a:ext cx="3570049" cy="829879"/>
      </dsp:txXfrm>
    </dsp:sp>
    <dsp:sp modelId="{404C5B37-AD21-4E25-8F4E-0FE5704E2A7A}">
      <dsp:nvSpPr>
        <dsp:cNvPr id="0" name=""/>
        <dsp:cNvSpPr/>
      </dsp:nvSpPr>
      <dsp:spPr>
        <a:xfrm>
          <a:off x="4073517" y="921138"/>
          <a:ext cx="3570049" cy="4545719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Home Attendance vs. Away Attendance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Home avg. score vs. Away avg. score</a:t>
          </a:r>
        </a:p>
      </dsp:txBody>
      <dsp:txXfrm>
        <a:off x="4073517" y="921138"/>
        <a:ext cx="3570049" cy="4545719"/>
      </dsp:txXfrm>
    </dsp:sp>
    <dsp:sp modelId="{D9C92FFE-7BF8-4DAC-B0F6-B64957A95974}">
      <dsp:nvSpPr>
        <dsp:cNvPr id="0" name=""/>
        <dsp:cNvSpPr/>
      </dsp:nvSpPr>
      <dsp:spPr>
        <a:xfrm>
          <a:off x="8143374" y="91259"/>
          <a:ext cx="3570049" cy="829879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Game Performance since COVID19</a:t>
          </a:r>
        </a:p>
      </dsp:txBody>
      <dsp:txXfrm>
        <a:off x="8143374" y="91259"/>
        <a:ext cx="3570049" cy="829879"/>
      </dsp:txXfrm>
    </dsp:sp>
    <dsp:sp modelId="{EE75DAC3-9C06-4AB0-832E-A262B61C36BC}">
      <dsp:nvSpPr>
        <dsp:cNvPr id="0" name=""/>
        <dsp:cNvSpPr/>
      </dsp:nvSpPr>
      <dsp:spPr>
        <a:xfrm>
          <a:off x="8143374" y="921138"/>
          <a:ext cx="3570049" cy="4545719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Home Game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Avg score before vs. Avg score after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Away Game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Avg score before vs. Avg score after</a:t>
          </a:r>
        </a:p>
      </dsp:txBody>
      <dsp:txXfrm>
        <a:off x="8143374" y="921138"/>
        <a:ext cx="3570049" cy="4545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F1DEF-A590-4266-B7D0-D2150FFB3579}">
      <dsp:nvSpPr>
        <dsp:cNvPr id="0" name=""/>
        <dsp:cNvSpPr/>
      </dsp:nvSpPr>
      <dsp:spPr>
        <a:xfrm>
          <a:off x="2799364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League Information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Game Score</a:t>
          </a:r>
        </a:p>
      </dsp:txBody>
      <dsp:txXfrm>
        <a:off x="2829128" y="702838"/>
        <a:ext cx="1508576" cy="956681"/>
      </dsp:txXfrm>
    </dsp:sp>
    <dsp:sp modelId="{229C65E6-7827-4C18-AAF6-4BB8F61F9372}">
      <dsp:nvSpPr>
        <dsp:cNvPr id="0" name=""/>
        <dsp:cNvSpPr/>
      </dsp:nvSpPr>
      <dsp:spPr>
        <a:xfrm>
          <a:off x="3577241" y="609903"/>
          <a:ext cx="2277711" cy="2277711"/>
        </a:xfrm>
        <a:prstGeom prst="leftCircularArrow">
          <a:avLst>
            <a:gd name="adj1" fmla="val 5545"/>
            <a:gd name="adj2" fmla="val 723516"/>
            <a:gd name="adj3" fmla="val 2499027"/>
            <a:gd name="adj4" fmla="val 9024489"/>
            <a:gd name="adj5" fmla="val 6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E3201-5DD9-4895-A465-725EAACC6CF2}">
      <dsp:nvSpPr>
        <dsp:cNvPr id="0" name=""/>
        <dsp:cNvSpPr/>
      </dsp:nvSpPr>
      <dsp:spPr>
        <a:xfrm>
          <a:off x="3147831" y="1689283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Game worksheet</a:t>
          </a:r>
        </a:p>
      </dsp:txBody>
      <dsp:txXfrm>
        <a:off x="3164066" y="1705518"/>
        <a:ext cx="1361400" cy="521826"/>
      </dsp:txXfrm>
    </dsp:sp>
    <dsp:sp modelId="{74288DC7-31ED-4467-A737-2D9D17B92F88}">
      <dsp:nvSpPr>
        <dsp:cNvPr id="0" name=""/>
        <dsp:cNvSpPr/>
      </dsp:nvSpPr>
      <dsp:spPr>
        <a:xfrm>
          <a:off x="5143132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Game Attendance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Game location</a:t>
          </a:r>
        </a:p>
      </dsp:txBody>
      <dsp:txXfrm>
        <a:off x="5172896" y="979986"/>
        <a:ext cx="1508576" cy="956681"/>
      </dsp:txXfrm>
    </dsp:sp>
    <dsp:sp modelId="{D346DD41-7E75-477B-9230-26D051E986C7}">
      <dsp:nvSpPr>
        <dsp:cNvPr id="0" name=""/>
        <dsp:cNvSpPr/>
      </dsp:nvSpPr>
      <dsp:spPr>
        <a:xfrm>
          <a:off x="5907942" y="-298820"/>
          <a:ext cx="2478080" cy="2478080"/>
        </a:xfrm>
        <a:prstGeom prst="circularArrow">
          <a:avLst>
            <a:gd name="adj1" fmla="val 5097"/>
            <a:gd name="adj2" fmla="val 657541"/>
            <a:gd name="adj3" fmla="val 19166948"/>
            <a:gd name="adj4" fmla="val 12575511"/>
            <a:gd name="adj5" fmla="val 594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D528A-E481-4FBB-9F0A-E2BAA8C6A295}">
      <dsp:nvSpPr>
        <dsp:cNvPr id="0" name=""/>
        <dsp:cNvSpPr/>
      </dsp:nvSpPr>
      <dsp:spPr>
        <a:xfrm>
          <a:off x="5491599" y="395925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Home and Away Game data</a:t>
          </a:r>
        </a:p>
      </dsp:txBody>
      <dsp:txXfrm>
        <a:off x="5507834" y="412160"/>
        <a:ext cx="1361400" cy="521826"/>
      </dsp:txXfrm>
    </dsp:sp>
    <dsp:sp modelId="{A48A585B-7435-4F5B-8E57-E441FD862193}">
      <dsp:nvSpPr>
        <dsp:cNvPr id="0" name=""/>
        <dsp:cNvSpPr/>
      </dsp:nvSpPr>
      <dsp:spPr>
        <a:xfrm>
          <a:off x="7486900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Weather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Final clean up</a:t>
          </a:r>
        </a:p>
      </dsp:txBody>
      <dsp:txXfrm>
        <a:off x="7516664" y="702838"/>
        <a:ext cx="1508576" cy="956681"/>
      </dsp:txXfrm>
    </dsp:sp>
    <dsp:sp modelId="{149ACD7D-1E83-41AB-9C98-CE04B8D0486D}">
      <dsp:nvSpPr>
        <dsp:cNvPr id="0" name=""/>
        <dsp:cNvSpPr/>
      </dsp:nvSpPr>
      <dsp:spPr>
        <a:xfrm>
          <a:off x="7835367" y="1689283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Final Data sets</a:t>
          </a:r>
        </a:p>
      </dsp:txBody>
      <dsp:txXfrm>
        <a:off x="7851602" y="1705518"/>
        <a:ext cx="1361400" cy="521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BAF20-7BEF-4307-8E97-578E3A6E7EEA}">
      <dsp:nvSpPr>
        <dsp:cNvPr id="0" name=""/>
        <dsp:cNvSpPr/>
      </dsp:nvSpPr>
      <dsp:spPr>
        <a:xfrm>
          <a:off x="5822644" y="1268963"/>
          <a:ext cx="5333413" cy="282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91"/>
              </a:lnTo>
              <a:lnTo>
                <a:pt x="5333413" y="192191"/>
              </a:lnTo>
              <a:lnTo>
                <a:pt x="5333413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54796-560E-4E66-945B-D531DCFC0339}">
      <dsp:nvSpPr>
        <dsp:cNvPr id="0" name=""/>
        <dsp:cNvSpPr/>
      </dsp:nvSpPr>
      <dsp:spPr>
        <a:xfrm>
          <a:off x="5822644" y="1268963"/>
          <a:ext cx="4148210" cy="282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91"/>
              </a:lnTo>
              <a:lnTo>
                <a:pt x="4148210" y="192191"/>
              </a:lnTo>
              <a:lnTo>
                <a:pt x="4148210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24FBC-103F-4279-B2D4-8DEE9B7B82C2}">
      <dsp:nvSpPr>
        <dsp:cNvPr id="0" name=""/>
        <dsp:cNvSpPr/>
      </dsp:nvSpPr>
      <dsp:spPr>
        <a:xfrm>
          <a:off x="5822644" y="1268963"/>
          <a:ext cx="2963007" cy="282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91"/>
              </a:lnTo>
              <a:lnTo>
                <a:pt x="2963007" y="192191"/>
              </a:lnTo>
              <a:lnTo>
                <a:pt x="2963007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5C5DF-D436-4628-A718-42767531AEE3}">
      <dsp:nvSpPr>
        <dsp:cNvPr id="0" name=""/>
        <dsp:cNvSpPr/>
      </dsp:nvSpPr>
      <dsp:spPr>
        <a:xfrm>
          <a:off x="5822644" y="1268963"/>
          <a:ext cx="1777804" cy="282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91"/>
              </a:lnTo>
              <a:lnTo>
                <a:pt x="1777804" y="192191"/>
              </a:lnTo>
              <a:lnTo>
                <a:pt x="1777804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EAB3C-6227-4822-9000-0AE64EDA5D09}">
      <dsp:nvSpPr>
        <dsp:cNvPr id="0" name=""/>
        <dsp:cNvSpPr/>
      </dsp:nvSpPr>
      <dsp:spPr>
        <a:xfrm>
          <a:off x="5822644" y="1268963"/>
          <a:ext cx="592601" cy="282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91"/>
              </a:lnTo>
              <a:lnTo>
                <a:pt x="592601" y="192191"/>
              </a:lnTo>
              <a:lnTo>
                <a:pt x="592601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9C0F9-048F-4BBD-B35C-ABCB5E25CCA7}">
      <dsp:nvSpPr>
        <dsp:cNvPr id="0" name=""/>
        <dsp:cNvSpPr/>
      </dsp:nvSpPr>
      <dsp:spPr>
        <a:xfrm>
          <a:off x="5230043" y="1268963"/>
          <a:ext cx="592601" cy="282024"/>
        </a:xfrm>
        <a:custGeom>
          <a:avLst/>
          <a:gdLst/>
          <a:ahLst/>
          <a:cxnLst/>
          <a:rect l="0" t="0" r="0" b="0"/>
          <a:pathLst>
            <a:path>
              <a:moveTo>
                <a:pt x="592601" y="0"/>
              </a:moveTo>
              <a:lnTo>
                <a:pt x="592601" y="192191"/>
              </a:lnTo>
              <a:lnTo>
                <a:pt x="0" y="192191"/>
              </a:lnTo>
              <a:lnTo>
                <a:pt x="0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EB691-EE84-48F2-929E-17BC7A65D20D}">
      <dsp:nvSpPr>
        <dsp:cNvPr id="0" name=""/>
        <dsp:cNvSpPr/>
      </dsp:nvSpPr>
      <dsp:spPr>
        <a:xfrm>
          <a:off x="4044840" y="1268963"/>
          <a:ext cx="1777804" cy="282024"/>
        </a:xfrm>
        <a:custGeom>
          <a:avLst/>
          <a:gdLst/>
          <a:ahLst/>
          <a:cxnLst/>
          <a:rect l="0" t="0" r="0" b="0"/>
          <a:pathLst>
            <a:path>
              <a:moveTo>
                <a:pt x="1777804" y="0"/>
              </a:moveTo>
              <a:lnTo>
                <a:pt x="1777804" y="192191"/>
              </a:lnTo>
              <a:lnTo>
                <a:pt x="0" y="192191"/>
              </a:lnTo>
              <a:lnTo>
                <a:pt x="0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DFEB9-044A-4D05-B864-84AC1B3E4497}">
      <dsp:nvSpPr>
        <dsp:cNvPr id="0" name=""/>
        <dsp:cNvSpPr/>
      </dsp:nvSpPr>
      <dsp:spPr>
        <a:xfrm>
          <a:off x="2859637" y="1268963"/>
          <a:ext cx="2963007" cy="282024"/>
        </a:xfrm>
        <a:custGeom>
          <a:avLst/>
          <a:gdLst/>
          <a:ahLst/>
          <a:cxnLst/>
          <a:rect l="0" t="0" r="0" b="0"/>
          <a:pathLst>
            <a:path>
              <a:moveTo>
                <a:pt x="2963007" y="0"/>
              </a:moveTo>
              <a:lnTo>
                <a:pt x="2963007" y="192191"/>
              </a:lnTo>
              <a:lnTo>
                <a:pt x="0" y="192191"/>
              </a:lnTo>
              <a:lnTo>
                <a:pt x="0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F0C8C0-B20D-4880-BEEF-4CF34A576077}">
      <dsp:nvSpPr>
        <dsp:cNvPr id="0" name=""/>
        <dsp:cNvSpPr/>
      </dsp:nvSpPr>
      <dsp:spPr>
        <a:xfrm>
          <a:off x="1674434" y="1268963"/>
          <a:ext cx="4148210" cy="282024"/>
        </a:xfrm>
        <a:custGeom>
          <a:avLst/>
          <a:gdLst/>
          <a:ahLst/>
          <a:cxnLst/>
          <a:rect l="0" t="0" r="0" b="0"/>
          <a:pathLst>
            <a:path>
              <a:moveTo>
                <a:pt x="4148210" y="0"/>
              </a:moveTo>
              <a:lnTo>
                <a:pt x="4148210" y="192191"/>
              </a:lnTo>
              <a:lnTo>
                <a:pt x="0" y="192191"/>
              </a:lnTo>
              <a:lnTo>
                <a:pt x="0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F79CA-DB24-4BFC-97A3-F3D22ABE4EBC}">
      <dsp:nvSpPr>
        <dsp:cNvPr id="0" name=""/>
        <dsp:cNvSpPr/>
      </dsp:nvSpPr>
      <dsp:spPr>
        <a:xfrm>
          <a:off x="489231" y="1268963"/>
          <a:ext cx="5333413" cy="282024"/>
        </a:xfrm>
        <a:custGeom>
          <a:avLst/>
          <a:gdLst/>
          <a:ahLst/>
          <a:cxnLst/>
          <a:rect l="0" t="0" r="0" b="0"/>
          <a:pathLst>
            <a:path>
              <a:moveTo>
                <a:pt x="5333413" y="0"/>
              </a:moveTo>
              <a:lnTo>
                <a:pt x="5333413" y="192191"/>
              </a:lnTo>
              <a:lnTo>
                <a:pt x="0" y="192191"/>
              </a:lnTo>
              <a:lnTo>
                <a:pt x="0" y="2820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A60C3-5FA7-4367-9061-2B6A91E88E2D}">
      <dsp:nvSpPr>
        <dsp:cNvPr id="0" name=""/>
        <dsp:cNvSpPr/>
      </dsp:nvSpPr>
      <dsp:spPr>
        <a:xfrm>
          <a:off x="4748917" y="653196"/>
          <a:ext cx="2147455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6D559-A2B0-4960-A0C4-1E550DB35BA2}">
      <dsp:nvSpPr>
        <dsp:cNvPr id="0" name=""/>
        <dsp:cNvSpPr/>
      </dsp:nvSpPr>
      <dsp:spPr>
        <a:xfrm>
          <a:off x="4856662" y="755555"/>
          <a:ext cx="2147455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none" kern="1200" dirty="0"/>
            <a:t>Each League Final Data Set:</a:t>
          </a:r>
          <a:endParaRPr lang="en-US" sz="1400" u="none" kern="1200" dirty="0"/>
        </a:p>
      </dsp:txBody>
      <dsp:txXfrm>
        <a:off x="4874697" y="773590"/>
        <a:ext cx="2111385" cy="579696"/>
      </dsp:txXfrm>
    </dsp:sp>
    <dsp:sp modelId="{A1C436BB-3BBF-4112-9EC0-7E98C3E73BCE}">
      <dsp:nvSpPr>
        <dsp:cNvPr id="0" name=""/>
        <dsp:cNvSpPr/>
      </dsp:nvSpPr>
      <dsp:spPr>
        <a:xfrm>
          <a:off x="4375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879E8-79C8-4E8C-BC08-76277F842BC0}">
      <dsp:nvSpPr>
        <dsp:cNvPr id="0" name=""/>
        <dsp:cNvSpPr/>
      </dsp:nvSpPr>
      <dsp:spPr>
        <a:xfrm>
          <a:off x="112121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Home Team Name</a:t>
          </a:r>
        </a:p>
      </dsp:txBody>
      <dsp:txXfrm>
        <a:off x="130156" y="1671381"/>
        <a:ext cx="933641" cy="579696"/>
      </dsp:txXfrm>
    </dsp:sp>
    <dsp:sp modelId="{A792DF3B-A440-49BD-BB98-36CF1CE86BCD}">
      <dsp:nvSpPr>
        <dsp:cNvPr id="0" name=""/>
        <dsp:cNvSpPr/>
      </dsp:nvSpPr>
      <dsp:spPr>
        <a:xfrm>
          <a:off x="1189578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4EFA-2218-425E-9C4F-2EDCB3429316}">
      <dsp:nvSpPr>
        <dsp:cNvPr id="0" name=""/>
        <dsp:cNvSpPr/>
      </dsp:nvSpPr>
      <dsp:spPr>
        <a:xfrm>
          <a:off x="1297324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Away Team Name</a:t>
          </a:r>
        </a:p>
      </dsp:txBody>
      <dsp:txXfrm>
        <a:off x="1315359" y="1671381"/>
        <a:ext cx="933641" cy="579696"/>
      </dsp:txXfrm>
    </dsp:sp>
    <dsp:sp modelId="{E3BCE47B-2D09-4FDB-940D-CEAEE07B521A}">
      <dsp:nvSpPr>
        <dsp:cNvPr id="0" name=""/>
        <dsp:cNvSpPr/>
      </dsp:nvSpPr>
      <dsp:spPr>
        <a:xfrm>
          <a:off x="2374781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DB692-FE53-4064-8C59-CBC0A65FDE63}">
      <dsp:nvSpPr>
        <dsp:cNvPr id="0" name=""/>
        <dsp:cNvSpPr/>
      </dsp:nvSpPr>
      <dsp:spPr>
        <a:xfrm>
          <a:off x="2482527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Home Team Score</a:t>
          </a:r>
        </a:p>
      </dsp:txBody>
      <dsp:txXfrm>
        <a:off x="2500562" y="1671381"/>
        <a:ext cx="933641" cy="579696"/>
      </dsp:txXfrm>
    </dsp:sp>
    <dsp:sp modelId="{CBB7D994-E140-4209-8F0E-798C7385720D}">
      <dsp:nvSpPr>
        <dsp:cNvPr id="0" name=""/>
        <dsp:cNvSpPr/>
      </dsp:nvSpPr>
      <dsp:spPr>
        <a:xfrm>
          <a:off x="3559984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A3097-E1D8-4800-94F0-0A28BDA075B8}">
      <dsp:nvSpPr>
        <dsp:cNvPr id="0" name=""/>
        <dsp:cNvSpPr/>
      </dsp:nvSpPr>
      <dsp:spPr>
        <a:xfrm>
          <a:off x="3667730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Away Team Score</a:t>
          </a:r>
        </a:p>
      </dsp:txBody>
      <dsp:txXfrm>
        <a:off x="3685765" y="1671381"/>
        <a:ext cx="933641" cy="579696"/>
      </dsp:txXfrm>
    </dsp:sp>
    <dsp:sp modelId="{821770F3-671D-4EFA-983E-1E80492DEA2E}">
      <dsp:nvSpPr>
        <dsp:cNvPr id="0" name=""/>
        <dsp:cNvSpPr/>
      </dsp:nvSpPr>
      <dsp:spPr>
        <a:xfrm>
          <a:off x="4745187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6EE44-FDD6-4775-9BC5-4FA08C06754D}">
      <dsp:nvSpPr>
        <dsp:cNvPr id="0" name=""/>
        <dsp:cNvSpPr/>
      </dsp:nvSpPr>
      <dsp:spPr>
        <a:xfrm>
          <a:off x="4852933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Final Game Results</a:t>
          </a:r>
        </a:p>
      </dsp:txBody>
      <dsp:txXfrm>
        <a:off x="4870968" y="1671381"/>
        <a:ext cx="933641" cy="579696"/>
      </dsp:txXfrm>
    </dsp:sp>
    <dsp:sp modelId="{01CA66BB-D063-4B6F-9443-C477D63A59A0}">
      <dsp:nvSpPr>
        <dsp:cNvPr id="0" name=""/>
        <dsp:cNvSpPr/>
      </dsp:nvSpPr>
      <dsp:spPr>
        <a:xfrm>
          <a:off x="5930390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6C4C7-E01E-47BB-89D5-F6C3CE419657}">
      <dsp:nvSpPr>
        <dsp:cNvPr id="0" name=""/>
        <dsp:cNvSpPr/>
      </dsp:nvSpPr>
      <dsp:spPr>
        <a:xfrm>
          <a:off x="6038136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Game Date</a:t>
          </a:r>
        </a:p>
      </dsp:txBody>
      <dsp:txXfrm>
        <a:off x="6056171" y="1671381"/>
        <a:ext cx="933641" cy="579696"/>
      </dsp:txXfrm>
    </dsp:sp>
    <dsp:sp modelId="{0B85441B-748A-4384-95E5-6C7171F805DB}">
      <dsp:nvSpPr>
        <dsp:cNvPr id="0" name=""/>
        <dsp:cNvSpPr/>
      </dsp:nvSpPr>
      <dsp:spPr>
        <a:xfrm>
          <a:off x="7115593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ADE69-9F24-4211-8C07-DF0279481AB1}">
      <dsp:nvSpPr>
        <dsp:cNvPr id="0" name=""/>
        <dsp:cNvSpPr/>
      </dsp:nvSpPr>
      <dsp:spPr>
        <a:xfrm>
          <a:off x="7223338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Game City</a:t>
          </a:r>
        </a:p>
      </dsp:txBody>
      <dsp:txXfrm>
        <a:off x="7241373" y="1671381"/>
        <a:ext cx="933641" cy="579696"/>
      </dsp:txXfrm>
    </dsp:sp>
    <dsp:sp modelId="{510F7DDA-7625-4151-88BC-7E7DCC0BC052}">
      <dsp:nvSpPr>
        <dsp:cNvPr id="0" name=""/>
        <dsp:cNvSpPr/>
      </dsp:nvSpPr>
      <dsp:spPr>
        <a:xfrm>
          <a:off x="8300796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1C58E-656A-411C-A983-A38277618D0D}">
      <dsp:nvSpPr>
        <dsp:cNvPr id="0" name=""/>
        <dsp:cNvSpPr/>
      </dsp:nvSpPr>
      <dsp:spPr>
        <a:xfrm>
          <a:off x="8408541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City Lng</a:t>
          </a:r>
        </a:p>
      </dsp:txBody>
      <dsp:txXfrm>
        <a:off x="8426576" y="1671381"/>
        <a:ext cx="933641" cy="579696"/>
      </dsp:txXfrm>
    </dsp:sp>
    <dsp:sp modelId="{EFF9E3BA-D01F-49FC-A6FC-C0B863EC92EE}">
      <dsp:nvSpPr>
        <dsp:cNvPr id="0" name=""/>
        <dsp:cNvSpPr/>
      </dsp:nvSpPr>
      <dsp:spPr>
        <a:xfrm>
          <a:off x="9485999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B44B3-669D-411F-9ED6-09C15E150AA3}">
      <dsp:nvSpPr>
        <dsp:cNvPr id="0" name=""/>
        <dsp:cNvSpPr/>
      </dsp:nvSpPr>
      <dsp:spPr>
        <a:xfrm>
          <a:off x="9593744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City Lat</a:t>
          </a:r>
        </a:p>
      </dsp:txBody>
      <dsp:txXfrm>
        <a:off x="9611779" y="1671381"/>
        <a:ext cx="933641" cy="579696"/>
      </dsp:txXfrm>
    </dsp:sp>
    <dsp:sp modelId="{C589A1DA-52B4-4452-AE9F-96DEE8C35EBF}">
      <dsp:nvSpPr>
        <dsp:cNvPr id="0" name=""/>
        <dsp:cNvSpPr/>
      </dsp:nvSpPr>
      <dsp:spPr>
        <a:xfrm>
          <a:off x="10671201" y="1550987"/>
          <a:ext cx="969711" cy="615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06A0F-B07F-4A8E-8621-AC868B341374}">
      <dsp:nvSpPr>
        <dsp:cNvPr id="0" name=""/>
        <dsp:cNvSpPr/>
      </dsp:nvSpPr>
      <dsp:spPr>
        <a:xfrm>
          <a:off x="10778947" y="1653346"/>
          <a:ext cx="969711" cy="615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Average weather during Game</a:t>
          </a:r>
        </a:p>
      </dsp:txBody>
      <dsp:txXfrm>
        <a:off x="10796982" y="1671381"/>
        <a:ext cx="933641" cy="579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C9D38-A583-4986-A690-9794D1F681A4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41E2A-084E-4C3D-B266-811F213E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7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the topic </a:t>
            </a:r>
          </a:p>
          <a:p>
            <a:endParaRPr lang="en-US" dirty="0"/>
          </a:p>
          <a:p>
            <a:r>
              <a:rPr lang="en-US" dirty="0"/>
              <a:t>Total 1300 matches?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5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r>
              <a:rPr lang="en-US" dirty="0"/>
              <a:t>All of the tams before and after COVID charts</a:t>
            </a:r>
          </a:p>
          <a:p>
            <a:endParaRPr lang="en-US" dirty="0"/>
          </a:p>
          <a:p>
            <a:r>
              <a:rPr lang="en-US" dirty="0"/>
              <a:t>What  statistically significant test should we run.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41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all leagues does not show the significant variance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2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4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84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the data came from</a:t>
            </a:r>
          </a:p>
          <a:p>
            <a:r>
              <a:rPr lang="en-US" dirty="0"/>
              <a:t>Limitation of the data that we saw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obtained majority of the data from various sites.  </a:t>
            </a:r>
          </a:p>
          <a:p>
            <a:r>
              <a:rPr lang="en-US" dirty="0"/>
              <a:t>We were able to export CSV format for all data except for the Weather data</a:t>
            </a:r>
          </a:p>
          <a:p>
            <a:r>
              <a:rPr lang="en-US" dirty="0"/>
              <a:t>Weather data was obtained using API call</a:t>
            </a:r>
          </a:p>
          <a:p>
            <a:r>
              <a:rPr lang="en-US" dirty="0"/>
              <a:t>Final Data was assigned using Jupiter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3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-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-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288021" y="1700808"/>
            <a:ext cx="4418112" cy="244827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32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8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79509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97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9509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93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367159" y="2060848"/>
            <a:ext cx="4223053" cy="22322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6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28B7-E3EF-4404-AC4A-A3DEB34D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27580-D8B8-4CCA-B7C6-BDDA61FA3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AFBA-B528-44F5-9A70-71A5556F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889BB-5813-454E-BFD2-06338623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DD3C6-FFD5-46BE-A73C-1565C310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3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182168" y="3220428"/>
            <a:ext cx="7002336" cy="189084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1F9C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182167" y="5012809"/>
            <a:ext cx="4265677" cy="5494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0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football.net/venues/ita-serie-a-2019-2020/" TargetMode="External"/><Relationship Id="rId3" Type="http://schemas.openxmlformats.org/officeDocument/2006/relationships/hyperlink" Target="https://maps.googleapis.com/maps/api/place/findplacefromtext/output?parameters" TargetMode="External"/><Relationship Id="rId7" Type="http://schemas.openxmlformats.org/officeDocument/2006/relationships/hyperlink" Target="https://www.football-stadiums.co.uk/leagues/la-liga/" TargetMode="External"/><Relationship Id="rId2" Type="http://schemas.openxmlformats.org/officeDocument/2006/relationships/hyperlink" Target="https://www.worldweatheronline.com/develop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undesliga.com/en/bundesliga/news/stadiums-borussia-park-allianz-arena-signal-iduna-park-veltins-7642" TargetMode="External"/><Relationship Id="rId5" Type="http://schemas.openxmlformats.org/officeDocument/2006/relationships/hyperlink" Target="https://www.stadiumguide.com/premier-league-stadiums/" TargetMode="External"/><Relationship Id="rId4" Type="http://schemas.openxmlformats.org/officeDocument/2006/relationships/hyperlink" Target="https://www.footballwebpages.co.uk/fc-augsburg/attendanc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E71058-5CFB-4002-8D41-4BB42A2F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3715" y="2312876"/>
            <a:ext cx="4494212" cy="2232248"/>
          </a:xfrm>
        </p:spPr>
        <p:txBody>
          <a:bodyPr/>
          <a:lstStyle/>
          <a:p>
            <a:r>
              <a:rPr lang="en-US" sz="4400" dirty="0"/>
              <a:t>Soccer Home Field Advantage</a:t>
            </a:r>
            <a:br>
              <a:rPr lang="en-US" sz="4400" dirty="0"/>
            </a:br>
            <a:r>
              <a:rPr lang="en-US" sz="2800" dirty="0"/>
              <a:t>by Team 7 </a:t>
            </a:r>
          </a:p>
        </p:txBody>
      </p:sp>
    </p:spTree>
    <p:extLst>
      <p:ext uri="{BB962C8B-B14F-4D97-AF65-F5344CB8AC3E}">
        <p14:creationId xmlns:p14="http://schemas.microsoft.com/office/powerpoint/2010/main" val="354505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304123-BDD3-4263-A4B3-5A5DE23B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89" y="5851902"/>
            <a:ext cx="11766448" cy="7339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C1A3A-9E46-4A86-B1A7-608672F4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DC3BF-703C-42AD-A53E-1AD2123A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9699058" y="333513"/>
            <a:ext cx="813433" cy="3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19A0B-5466-4BEF-95D9-4BE949E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74" y="250380"/>
            <a:ext cx="625487" cy="51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ABE27-8301-49BC-9529-78183F61A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688" y="363367"/>
            <a:ext cx="893972" cy="3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1A776-3880-4D60-AFDD-062CFE9B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94" y="193333"/>
            <a:ext cx="439783" cy="72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967B6-DD08-4DE1-80C8-C6662368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888" y="1028533"/>
            <a:ext cx="5432226" cy="3501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9FC39-E13D-4A8D-B7F9-E8FAAFB0A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9" y="1036578"/>
            <a:ext cx="5713126" cy="34724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B6ED2F-995B-4A7A-A778-9C3FE221DB9C}"/>
              </a:ext>
            </a:extLst>
          </p:cNvPr>
          <p:cNvCxnSpPr>
            <a:cxnSpLocks/>
          </p:cNvCxnSpPr>
          <p:nvPr/>
        </p:nvCxnSpPr>
        <p:spPr>
          <a:xfrm>
            <a:off x="6003593" y="967998"/>
            <a:ext cx="0" cy="367258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5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946572" y="2318203"/>
            <a:ext cx="3200400" cy="124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Game Before/After COVID</a:t>
            </a:r>
          </a:p>
        </p:txBody>
      </p:sp>
    </p:spTree>
    <p:extLst>
      <p:ext uri="{BB962C8B-B14F-4D97-AF65-F5344CB8AC3E}">
        <p14:creationId xmlns:p14="http://schemas.microsoft.com/office/powerpoint/2010/main" val="405946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BB7EEA-735F-482E-BCA8-1E797CAFE2E0}"/>
              </a:ext>
            </a:extLst>
          </p:cNvPr>
          <p:cNvCxnSpPr>
            <a:cxnSpLocks/>
          </p:cNvCxnSpPr>
          <p:nvPr/>
        </p:nvCxnSpPr>
        <p:spPr>
          <a:xfrm>
            <a:off x="2882237" y="1190663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302F03-9863-4E63-9DD9-991205B6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" y="1338076"/>
            <a:ext cx="2629174" cy="203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6FBE7-3CD7-4D17-A025-929A9EE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81" y="1356007"/>
            <a:ext cx="2886944" cy="1971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606269" y="1052164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Results Before COVID Vs.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3730798" y="1052164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25F34C-F69D-4A75-868E-5E9EDBF4CFB4}"/>
              </a:ext>
            </a:extLst>
          </p:cNvPr>
          <p:cNvCxnSpPr>
            <a:cxnSpLocks/>
          </p:cNvCxnSpPr>
          <p:nvPr/>
        </p:nvCxnSpPr>
        <p:spPr>
          <a:xfrm>
            <a:off x="6057900" y="972542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AFE857-DBCC-4C83-A433-F8156CF7D003}"/>
              </a:ext>
            </a:extLst>
          </p:cNvPr>
          <p:cNvCxnSpPr>
            <a:cxnSpLocks/>
          </p:cNvCxnSpPr>
          <p:nvPr/>
        </p:nvCxnSpPr>
        <p:spPr>
          <a:xfrm>
            <a:off x="198119" y="3854297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1BE767-CDBF-4770-B446-2E1F9D22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92" y="1348169"/>
            <a:ext cx="2551182" cy="1978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56950F-FF5D-4F4B-A937-428CFC8B4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563" y="1361117"/>
            <a:ext cx="2712552" cy="1958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21BCF-A2DC-4A06-8AB0-A076075F2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59" y="4274740"/>
            <a:ext cx="2529455" cy="2030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FB5E84-6377-4B40-BE8B-8B63F7446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053" y="4274740"/>
            <a:ext cx="2604162" cy="196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F39D59-CB74-4385-B12C-7AAB8769F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324" y="4274740"/>
            <a:ext cx="2594012" cy="2124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81AEA7-D0CA-4A22-A4EC-D48699043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3563" y="4332806"/>
            <a:ext cx="2740492" cy="20831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390BC1-7A4F-4FEB-8FFC-8EF6DBDCC91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46" b="10106"/>
          <a:stretch/>
        </p:blipFill>
        <p:spPr>
          <a:xfrm>
            <a:off x="2408730" y="2164421"/>
            <a:ext cx="813433" cy="3464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9ED201-E08B-45B0-85CF-5CB8627681FF}"/>
              </a:ext>
            </a:extLst>
          </p:cNvPr>
          <p:cNvCxnSpPr>
            <a:cxnSpLocks/>
          </p:cNvCxnSpPr>
          <p:nvPr/>
        </p:nvCxnSpPr>
        <p:spPr>
          <a:xfrm>
            <a:off x="9057016" y="1190663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F3DD3B4-605F-4A15-ABEA-0ECF186B0D41}"/>
              </a:ext>
            </a:extLst>
          </p:cNvPr>
          <p:cNvSpPr txBox="1"/>
          <p:nvPr/>
        </p:nvSpPr>
        <p:spPr>
          <a:xfrm>
            <a:off x="6786973" y="1052164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3D96A-7D8B-4AC5-BDA7-46F71B640265}"/>
              </a:ext>
            </a:extLst>
          </p:cNvPr>
          <p:cNvSpPr txBox="1"/>
          <p:nvPr/>
        </p:nvSpPr>
        <p:spPr>
          <a:xfrm>
            <a:off x="9856856" y="1085737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651BC8-A86C-4F31-B39D-A8DA2D78FDE0}"/>
              </a:ext>
            </a:extLst>
          </p:cNvPr>
          <p:cNvSpPr txBox="1"/>
          <p:nvPr/>
        </p:nvSpPr>
        <p:spPr>
          <a:xfrm>
            <a:off x="606269" y="3977865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D2A205-EB4D-4E33-939B-96916B3F07B9}"/>
              </a:ext>
            </a:extLst>
          </p:cNvPr>
          <p:cNvSpPr txBox="1"/>
          <p:nvPr/>
        </p:nvSpPr>
        <p:spPr>
          <a:xfrm>
            <a:off x="3730798" y="3977865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D73589-ACBA-4E92-99B7-D565B588E080}"/>
              </a:ext>
            </a:extLst>
          </p:cNvPr>
          <p:cNvSpPr txBox="1"/>
          <p:nvPr/>
        </p:nvSpPr>
        <p:spPr>
          <a:xfrm>
            <a:off x="6786973" y="3977865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8FAA4A-AF07-4A0F-B8A7-061EDB9AAFD9}"/>
              </a:ext>
            </a:extLst>
          </p:cNvPr>
          <p:cNvSpPr txBox="1"/>
          <p:nvPr/>
        </p:nvSpPr>
        <p:spPr>
          <a:xfrm>
            <a:off x="9856856" y="4011438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7C8E60B-4F62-47FB-821E-501A18EB96FC}"/>
              </a:ext>
            </a:extLst>
          </p:cNvPr>
          <p:cNvCxnSpPr>
            <a:cxnSpLocks/>
          </p:cNvCxnSpPr>
          <p:nvPr/>
        </p:nvCxnSpPr>
        <p:spPr>
          <a:xfrm>
            <a:off x="2882237" y="4038915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33687F-1124-42DE-BC6E-5F92237D9DB8}"/>
              </a:ext>
            </a:extLst>
          </p:cNvPr>
          <p:cNvCxnSpPr>
            <a:cxnSpLocks/>
          </p:cNvCxnSpPr>
          <p:nvPr/>
        </p:nvCxnSpPr>
        <p:spPr>
          <a:xfrm>
            <a:off x="9046449" y="4179135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C93E2A7-CE4F-4CA9-AE0A-3DA12D000F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7124" y="5135283"/>
            <a:ext cx="439783" cy="7231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A762F0-132D-4B50-836B-6BE1B457BC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1066" y="2189705"/>
            <a:ext cx="625487" cy="5127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5236878-3108-4D78-AE20-DAC0BF4233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9776" y="5078743"/>
            <a:ext cx="893972" cy="3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Before COVID Vs. After COVID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4673109" y="2026485"/>
            <a:ext cx="813433" cy="34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027" y="2199710"/>
            <a:ext cx="625487" cy="512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35" y="5190518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124" y="5190518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C43984-6494-4C97-A92A-5831E36DB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650" y="1021924"/>
            <a:ext cx="3914775" cy="275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125DB-B1F1-4F00-81C5-885D4DFCC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58" y="1006098"/>
            <a:ext cx="3990975" cy="273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94A25-6B86-4754-B30C-1C81AB05D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58" y="4012653"/>
            <a:ext cx="3583748" cy="2672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63978-C5B4-4FF2-BD6A-35DFCFC79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4650" y="3922729"/>
            <a:ext cx="38957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8C1A3A-9E46-4A86-B1A7-608672F4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Before COVID Vs. After COVID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DC3BF-703C-42AD-A53E-1AD2123A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9699058" y="333513"/>
            <a:ext cx="813433" cy="3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19A0B-5466-4BEF-95D9-4BE949E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74" y="250380"/>
            <a:ext cx="625487" cy="51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ABE27-8301-49BC-9529-78183F61A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688" y="363367"/>
            <a:ext cx="893972" cy="3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1A776-3880-4D60-AFDD-062CFE9B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94" y="193333"/>
            <a:ext cx="439783" cy="72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95037-6842-4E87-98A1-BB6D7245B0F5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06734-4DB8-4A2F-BF57-FA93B1A8221B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C8529C-7C69-42CB-9D87-70CC448D5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33" y="1397549"/>
            <a:ext cx="2876550" cy="2343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1406FA-EB20-4DFB-A332-D4947F9FE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981" y="1373737"/>
            <a:ext cx="3171825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00C11-DE2E-410A-A98B-46722CCBE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012" y="3713333"/>
            <a:ext cx="41624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644D7E-6130-4698-B609-9C696F9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0" y="2013358"/>
            <a:ext cx="11203367" cy="1115735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/>
              <a:t>How are you going to bet on your next soccer Game?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9C7D5-FF16-47B0-B0EB-3DD2C145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7D0CF12-F9A6-45F9-AAFD-1275085A1751}"/>
              </a:ext>
            </a:extLst>
          </p:cNvPr>
          <p:cNvSpPr txBox="1">
            <a:spLocks/>
          </p:cNvSpPr>
          <p:nvPr/>
        </p:nvSpPr>
        <p:spPr>
          <a:xfrm>
            <a:off x="3142053" y="3429000"/>
            <a:ext cx="5666387" cy="11157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4000" dirty="0"/>
              <a:t>Bet on your </a:t>
            </a:r>
          </a:p>
          <a:p>
            <a:pPr marL="0" indent="0" algn="ctr"/>
            <a:r>
              <a:rPr lang="en-US" sz="4000" u="sng" dirty="0"/>
              <a:t>HOME TEAM</a:t>
            </a:r>
          </a:p>
        </p:txBody>
      </p:sp>
    </p:spTree>
    <p:extLst>
      <p:ext uri="{BB962C8B-B14F-4D97-AF65-F5344CB8AC3E}">
        <p14:creationId xmlns:p14="http://schemas.microsoft.com/office/powerpoint/2010/main" val="279893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22EB9-2B07-429A-8794-489692B0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24743"/>
            <a:ext cx="11203367" cy="5401891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Data Analysis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extreme weather home team is more likely to score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extreme heath home team is more likely to win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true for Germany, as temp increases away team is going to score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 home team performs better during home game regardless of audience 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Lower capacity stadium games where Home and away team performs equally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Higher capacity stadium, home games performance is much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of the four leagues where home team is performing better without home fans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England home teams performs better in empty stadiums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Spain is the only league where home teams perform better with home fans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Data 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limitation, average temp for the game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game attendance data were available which impacted the data pool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data available for the games after the COVID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Number of Games played after COVID are very limited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/>
              <a:t>Perfect data set would have been full season schedule for normal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02EACF-4D3E-4FD5-B20F-E661CF8E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7359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BDA16A-5AD0-4983-B530-E458A7B7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076325"/>
            <a:ext cx="11203367" cy="49301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Score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(add the data link)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Weather Data</a:t>
            </a:r>
            <a:endParaRPr lang="en-US" altLang="en-US" i="0" dirty="0">
              <a:solidFill>
                <a:srgbClr val="24292E"/>
              </a:solidFill>
              <a:latin typeface="-apple-syste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lack-Lato"/>
                <a:hlinkClick r:id="rId2"/>
              </a:rPr>
              <a:t>https://www.worldweatheronline.com/developer/</a:t>
            </a:r>
            <a:endParaRPr lang="en-US" b="0" i="0" u="none" strike="noStrike" dirty="0">
              <a:effectLst/>
              <a:latin typeface="Slack-La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3"/>
              </a:rPr>
              <a:t>https://maps.googleapis.com/maps/api/place/findplacefromtext/output?parameters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Attendances : for each league,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366D6"/>
                </a:solidFill>
                <a:latin typeface="-apple-system"/>
                <a:hlinkClick r:id="rId4"/>
              </a:rPr>
              <a:t>https://www.footballwebpages.co.uk/fc-augsburg/attendances</a:t>
            </a:r>
            <a:endParaRPr lang="en-US" i="0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Stadiums &amp;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https://www.stadiumguide.com/premier-league-stadiums/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https://www.bundesliga.com/en/bundesliga/news/stadiums-borussia-park-allianz-arena-signal-iduna-park-veltins-7642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https://www.football-stadiums.co.uk/leagues/la-liga/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--- and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wikipedia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https://www.worldfootball.net/venues/ita-serie-a-2019-2020/</a:t>
            </a:r>
            <a:endParaRPr lang="en-US" altLang="en-US" i="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05590-5223-4AB5-A131-6ECB73E0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63953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6641D-F423-41A2-92A5-AFE8A997B7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41393" y="2187575"/>
            <a:ext cx="2437493" cy="12414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085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99FFA-AE11-4D19-B066-6AE61066F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360" y="1930219"/>
            <a:ext cx="3125184" cy="223224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6787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A0339-7028-4850-8C50-157B8A19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988157"/>
            <a:ext cx="11974286" cy="4881686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Soccer leagues are the most popular leagues in most of  European 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data generated by these leagues on yearly bases provides insights into each leagues performance and popularly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many questions we can ask to get valuable insight.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Today we are going to attempt to answer a question that you have wondered many time but even used it vaguely yourself during conversation.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A85E2-F2C7-4BFA-ABDE-7C3735D1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World of Soccer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5F39DD-29E6-408E-BB41-C934149684D4}"/>
              </a:ext>
            </a:extLst>
          </p:cNvPr>
          <p:cNvSpPr/>
          <p:nvPr/>
        </p:nvSpPr>
        <p:spPr>
          <a:xfrm>
            <a:off x="1258066" y="6227590"/>
            <a:ext cx="9675868" cy="51112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0" rIns="91440" b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</a:rPr>
              <a:t>Does homefield advantage really exist? 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6C3C0-D7EB-49EE-A9E1-8636D75C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0" y="4180852"/>
            <a:ext cx="3444123" cy="121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013C8-8A5A-4DDA-89FD-0E351F28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124" y="3185237"/>
            <a:ext cx="1384448" cy="2276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4967-C47C-4BA8-B84E-5C036CE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478" y="2967825"/>
            <a:ext cx="2634255" cy="2159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22C0C-2A51-46EA-8D6F-29DEF8FE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46" b="10106"/>
          <a:stretch/>
        </p:blipFill>
        <p:spPr>
          <a:xfrm>
            <a:off x="2538740" y="2439714"/>
            <a:ext cx="3395674" cy="14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1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DD1C54-684A-4C5F-B129-BAE19D83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731" y="4081886"/>
            <a:ext cx="4954807" cy="26643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C0CFE2-F7DD-470A-8844-72FA8DE1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for all matches of match total scores and attendances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B5308-BF4D-4D8A-B7D8-7C64A817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1" y="908720"/>
            <a:ext cx="4989924" cy="266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AE9B9-3130-4138-AC81-2A8A26666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866" y="908720"/>
            <a:ext cx="4949572" cy="2750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DD173A-75AD-4DF9-9C91-1166733F4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632" y="4026731"/>
            <a:ext cx="4949572" cy="27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5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526F4-FBC5-45D9-9AA0-1A1A408B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3EADD-F87C-496C-97CE-B94B38DF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A1C1-CDFD-4C60-905C-C8697147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738312"/>
            <a:ext cx="59817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C8DB7D-CCF8-417A-A51D-7749482E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7C98E6-D4C4-4DCF-AF87-B71A2015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Before COVID Vs. Game After COVID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C758CD-E96E-4128-B7BE-C1BF8852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1" y="3802084"/>
            <a:ext cx="3009291" cy="20061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ED531-8FBA-4088-B5D2-F0C1FD51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6" y="3802084"/>
            <a:ext cx="2995648" cy="19970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79EDCF-65C8-4372-BA25-71281B56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" y="2661320"/>
            <a:ext cx="3009291" cy="20061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41C7A6-D7DD-432F-BFA2-5FB625406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8" y="1255664"/>
            <a:ext cx="2978724" cy="198581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B826656-F57C-4EB1-BC48-B64DC1524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6" y="1215876"/>
            <a:ext cx="3098088" cy="20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7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97424-F23E-4A66-86E4-BB972B7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43798-89B3-411E-A375-130E4C3A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2" y="2519382"/>
            <a:ext cx="3633450" cy="24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19048-ABB0-4F36-82B1-8EC9D53BD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11" y="4338213"/>
            <a:ext cx="3135428" cy="209028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96BDAD-6448-4905-A034-3E4B5632F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11" y="1862107"/>
            <a:ext cx="3135428" cy="2090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CB708-1411-476A-9FBC-889E38782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9" y="1722474"/>
            <a:ext cx="3135429" cy="2090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90A660-F29B-49E4-B996-6839AA8B4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9" y="4338212"/>
            <a:ext cx="3135428" cy="20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C8AB6-F3E4-4AA4-92DD-461796F6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3" y="1062037"/>
            <a:ext cx="10711389" cy="495214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714FAAE-0850-4DAC-AF03-3E2520C9C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3" y="6015347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until 2020-06-27 is 306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after COVID-19 is 82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F9354-A45E-43FC-8BA5-F32253C71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3" y="260768"/>
            <a:ext cx="625487" cy="5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46C64-7C8F-4247-98F2-95E6CF75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21" y="989353"/>
            <a:ext cx="10182225" cy="4810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FF58BE-6045-416D-99BA-346747D0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730" y="5799478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until 2020-07-13 is 360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after COVID-19 is 90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5AB9A-18E7-479F-BD1B-97A5686B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6" y="364980"/>
            <a:ext cx="893972" cy="3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AF59-7102-4289-A2A2-398A3236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83" y="940250"/>
            <a:ext cx="11350517" cy="526077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1C412DA-76F9-4915-8D2A-24CB0027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3649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until 2020-07-13 is 320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after COVID-19 is 64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86C3D-E7A0-416D-B80A-3C772026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5" y="152577"/>
            <a:ext cx="439783" cy="7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8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27AAC-8286-40C4-9118-0B91F40F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7E229-4422-4125-BD66-4C129656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CB5AE-B5C0-40F3-8FC3-E87AB5C5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9" y="1044465"/>
            <a:ext cx="5800725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A6CF-8123-402E-9DB4-4C90B260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36" y="2012307"/>
            <a:ext cx="58959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A4F60-E982-46EA-8F57-149BF8DE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3" y="260768"/>
            <a:ext cx="625487" cy="51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B6E1D-BC08-4538-87BE-9FB1D352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5" y="1301840"/>
            <a:ext cx="3057525" cy="237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25580C-4C65-44AA-8585-FAEDEDA2B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169" y="1373737"/>
            <a:ext cx="3219450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A2915-B3F5-4971-AB19-533FA584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162" y="3857136"/>
            <a:ext cx="3724275" cy="258127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CB0ACD36-F6B1-4EBA-824E-A43FD20B7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8411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until 2020-06-27 is 306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after COVID-19 is 82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3F1F9-3BD9-4435-83CE-4D47DE28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6" y="364980"/>
            <a:ext cx="893972" cy="316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3FB79-6A74-468F-8319-0D0A70D8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38" y="1373737"/>
            <a:ext cx="2895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3B6B5-6A5E-4BA6-8FA6-5F9C930F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94" y="1373737"/>
            <a:ext cx="3124200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47D36-88CF-46F3-939E-9ABCE9E88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537" y="3838086"/>
            <a:ext cx="3771900" cy="2600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26AD42-CF69-4F8C-BB36-65D56B742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8411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until 2020-07-13 is 360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after COVID-19 is 90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BF8A5D-892A-4421-B9BA-551FBB04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Journey to The Facts and 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DED6DF-666D-4C49-8FBC-378650EDA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125808"/>
              </p:ext>
            </p:extLst>
          </p:nvPr>
        </p:nvGraphicFramePr>
        <p:xfrm>
          <a:off x="366057" y="896470"/>
          <a:ext cx="11717085" cy="555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796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24491-8DC9-47AC-8C1A-9C27F48A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5" y="152577"/>
            <a:ext cx="439783" cy="72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7A6E1-08C4-48B6-AD84-F8575615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2" y="1373737"/>
            <a:ext cx="2895600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63908-B8E6-4DE1-921D-0A4DC5F3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31" y="1397549"/>
            <a:ext cx="3057525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A74F5D-1063-499C-A008-82140BF65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587" y="4144374"/>
            <a:ext cx="3752850" cy="244792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B3EBB7E3-509A-42C0-B406-0E7CF049B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3649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until 2020-07-13 is 320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after COVID-19 is 64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5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76A806-D1A0-4548-BEDA-3F50CFC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Acquisitions and Cleanup Roadmap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1065AA-14C1-4215-8409-2D4B2034D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593580"/>
              </p:ext>
            </p:extLst>
          </p:nvPr>
        </p:nvGraphicFramePr>
        <p:xfrm>
          <a:off x="0" y="1272618"/>
          <a:ext cx="12028602" cy="2639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4779FA6-66E1-4768-9E8F-BC51359F9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089135"/>
              </p:ext>
            </p:extLst>
          </p:nvPr>
        </p:nvGraphicFramePr>
        <p:xfrm>
          <a:off x="141402" y="3742442"/>
          <a:ext cx="11753035" cy="2922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2373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8254766" y="2293790"/>
            <a:ext cx="2483141" cy="113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Temperature impact on Average Goals</a:t>
            </a:r>
          </a:p>
        </p:txBody>
      </p:sp>
    </p:spTree>
    <p:extLst>
      <p:ext uri="{BB962C8B-B14F-4D97-AF65-F5344CB8AC3E}">
        <p14:creationId xmlns:p14="http://schemas.microsoft.com/office/powerpoint/2010/main" val="396387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1713CD-962E-4296-8FE8-566B2C21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98" y="4003062"/>
            <a:ext cx="5758793" cy="2650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DA351-B732-420E-ABC3-35FB05F3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5" y="3987510"/>
            <a:ext cx="5628321" cy="2575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6F24C-0380-4E47-A965-30895057E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72" y="1061063"/>
            <a:ext cx="5830237" cy="2613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612C35-7D65-4900-9C2E-19A8D7C6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" y="1070198"/>
            <a:ext cx="5814507" cy="2570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Temperature Impact on Average Goals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6" b="10106"/>
          <a:stretch/>
        </p:blipFill>
        <p:spPr>
          <a:xfrm>
            <a:off x="5137627" y="2130109"/>
            <a:ext cx="684242" cy="291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626" y="2118717"/>
            <a:ext cx="577749" cy="47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762" y="5084072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0218" y="4918610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9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Temperature Impact on Average Goals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DA12B4-CA8B-4545-8B25-F491592D6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0136" y="1720438"/>
            <a:ext cx="8749447" cy="3417123"/>
          </a:xfrm>
        </p:spPr>
      </p:pic>
    </p:spTree>
    <p:extLst>
      <p:ext uri="{BB962C8B-B14F-4D97-AF65-F5344CB8AC3E}">
        <p14:creationId xmlns:p14="http://schemas.microsoft.com/office/powerpoint/2010/main" val="261190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848600" y="2318203"/>
            <a:ext cx="3298372" cy="124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Audience impact on game</a:t>
            </a:r>
          </a:p>
        </p:txBody>
      </p:sp>
    </p:spTree>
    <p:extLst>
      <p:ext uri="{BB962C8B-B14F-4D97-AF65-F5344CB8AC3E}">
        <p14:creationId xmlns:p14="http://schemas.microsoft.com/office/powerpoint/2010/main" val="33072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7607727-80F9-4D07-B1BD-30BDB107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71" y="3954557"/>
            <a:ext cx="5944711" cy="271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891A8C-0BA0-4C7A-B953-6D2A977C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8" y="3990732"/>
            <a:ext cx="5830955" cy="2671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C19E5D-3B33-42D5-8388-19428C8E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63" y="1013498"/>
            <a:ext cx="6013937" cy="2769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BD7E21-DBAE-4ADE-BE7D-956B836D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25" y="1029457"/>
            <a:ext cx="5865961" cy="27194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6" b="10106"/>
          <a:stretch/>
        </p:blipFill>
        <p:spPr>
          <a:xfrm>
            <a:off x="4715974" y="2806558"/>
            <a:ext cx="813433" cy="34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3324" y="2227669"/>
            <a:ext cx="625487" cy="512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07" y="5471206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6175" y="5622141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621"/>
      </p:ext>
    </p:extLst>
  </p:cSld>
  <p:clrMapOvr>
    <a:masterClrMapping/>
  </p:clrMapOvr>
</p:sld>
</file>

<file path=ppt/theme/theme1.xml><?xml version="1.0" encoding="utf-8"?>
<a:theme xmlns:a="http://schemas.openxmlformats.org/drawingml/2006/main" name="Soccer 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cer Theme1" id="{D62B1059-30AF-43E6-9509-04D223A663BE}" vid="{D7972AEF-2C45-4F81-B2B7-61A5856769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Soccer Theme1</Template>
  <TotalTime>1884</TotalTime>
  <Words>1192</Words>
  <Application>Microsoft Office PowerPoint</Application>
  <PresentationFormat>Widescreen</PresentationFormat>
  <Paragraphs>258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굴림체</vt:lpstr>
      <vt:lpstr>Malgun Gothic</vt:lpstr>
      <vt:lpstr>-apple-system</vt:lpstr>
      <vt:lpstr>Arial</vt:lpstr>
      <vt:lpstr>Baskerville Old Face</vt:lpstr>
      <vt:lpstr>Bell MT</vt:lpstr>
      <vt:lpstr>Calibri</vt:lpstr>
      <vt:lpstr>Calibri Light</vt:lpstr>
      <vt:lpstr>Courier New</vt:lpstr>
      <vt:lpstr>Monaco</vt:lpstr>
      <vt:lpstr>Slack-Lato</vt:lpstr>
      <vt:lpstr>Soccer Theme1</vt:lpstr>
      <vt:lpstr>Soccer Home Field Advantage by Team 7 </vt:lpstr>
      <vt:lpstr>The World of Soccer</vt:lpstr>
      <vt:lpstr>Journey to The Facts and Analysis</vt:lpstr>
      <vt:lpstr>Data Acquisitions and Cleanup Roadmap</vt:lpstr>
      <vt:lpstr>PowerPoint Presentation</vt:lpstr>
      <vt:lpstr>Temperature Impact on Average Goals</vt:lpstr>
      <vt:lpstr>Temperature Impact on Average Goals</vt:lpstr>
      <vt:lpstr>PowerPoint Presentation</vt:lpstr>
      <vt:lpstr>Average Scores &amp; Attendances</vt:lpstr>
      <vt:lpstr>Average Scores &amp; Attendances</vt:lpstr>
      <vt:lpstr>PowerPoint Presentation</vt:lpstr>
      <vt:lpstr>PowerPoint Presentation</vt:lpstr>
      <vt:lpstr>Game Results Before COVID Vs. After COVID</vt:lpstr>
      <vt:lpstr>Game Results Before COVID Vs. After COVID</vt:lpstr>
      <vt:lpstr>PowerPoint Presentation</vt:lpstr>
      <vt:lpstr>Summary</vt:lpstr>
      <vt:lpstr>References </vt:lpstr>
      <vt:lpstr>Thank you</vt:lpstr>
      <vt:lpstr>Backup Slides</vt:lpstr>
      <vt:lpstr>Scatter plot for all matches of match total scores and attendances</vt:lpstr>
      <vt:lpstr>PowerPoint Presentation</vt:lpstr>
      <vt:lpstr>Game Before COVID Vs. Game After COVID</vt:lpstr>
      <vt:lpstr>PowerPoint Presentation</vt:lpstr>
      <vt:lpstr>Average Scores &amp; Attendances</vt:lpstr>
      <vt:lpstr>Average Scores &amp; Attendances</vt:lpstr>
      <vt:lpstr>Average Scores &amp; Attendances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NIRAL PATEL</dc:creator>
  <cp:lastModifiedBy>NIRAL PATEL</cp:lastModifiedBy>
  <cp:revision>32</cp:revision>
  <dcterms:created xsi:type="dcterms:W3CDTF">2020-07-18T12:40:11Z</dcterms:created>
  <dcterms:modified xsi:type="dcterms:W3CDTF">2020-07-22T01:01:17Z</dcterms:modified>
</cp:coreProperties>
</file>